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7"/>
  </p:notesMasterIdLst>
  <p:sldIdLst>
    <p:sldId id="256" r:id="rId5"/>
    <p:sldId id="281" r:id="rId6"/>
    <p:sldId id="283" r:id="rId7"/>
    <p:sldId id="285" r:id="rId8"/>
    <p:sldId id="257" r:id="rId9"/>
    <p:sldId id="321" r:id="rId10"/>
    <p:sldId id="286" r:id="rId11"/>
    <p:sldId id="259" r:id="rId12"/>
    <p:sldId id="288" r:id="rId13"/>
    <p:sldId id="294" r:id="rId14"/>
    <p:sldId id="262" r:id="rId15"/>
    <p:sldId id="299" r:id="rId16"/>
    <p:sldId id="326" r:id="rId17"/>
    <p:sldId id="264" r:id="rId18"/>
    <p:sldId id="327" r:id="rId19"/>
    <p:sldId id="289" r:id="rId20"/>
    <p:sldId id="332" r:id="rId21"/>
    <p:sldId id="303" r:id="rId22"/>
    <p:sldId id="308" r:id="rId23"/>
    <p:sldId id="300" r:id="rId24"/>
    <p:sldId id="329" r:id="rId25"/>
    <p:sldId id="331" r:id="rId26"/>
    <p:sldId id="293" r:id="rId27"/>
    <p:sldId id="273" r:id="rId28"/>
    <p:sldId id="312" r:id="rId29"/>
    <p:sldId id="333" r:id="rId30"/>
    <p:sldId id="274" r:id="rId31"/>
    <p:sldId id="315" r:id="rId32"/>
    <p:sldId id="276" r:id="rId33"/>
    <p:sldId id="290" r:id="rId34"/>
    <p:sldId id="320" r:id="rId35"/>
    <p:sldId id="278" r:id="rId36"/>
    <p:sldId id="324" r:id="rId37"/>
    <p:sldId id="335" r:id="rId38"/>
    <p:sldId id="337" r:id="rId39"/>
    <p:sldId id="277" r:id="rId40"/>
    <p:sldId id="334" r:id="rId41"/>
    <p:sldId id="284" r:id="rId42"/>
    <p:sldId id="292" r:id="rId43"/>
    <p:sldId id="291" r:id="rId44"/>
    <p:sldId id="268" r:id="rId45"/>
    <p:sldId id="282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ening and Objectives (5 mins)" id="{CDC7CC66-E8CC-430B-A13B-51630806D2E3}">
          <p14:sldIdLst>
            <p14:sldId id="256"/>
            <p14:sldId id="281"/>
            <p14:sldId id="283"/>
            <p14:sldId id="285"/>
            <p14:sldId id="257"/>
          </p14:sldIdLst>
        </p14:section>
        <p14:section name="Business Case + Story (5 mins)" id="{7A161CC8-3309-4572-B76D-0A30E9A75339}">
          <p14:sldIdLst>
            <p14:sldId id="321"/>
          </p14:sldIdLst>
        </p14:section>
        <p14:section name="Does it matter? CI Research (10 mins)" id="{ECD90E3C-2A7C-46C3-8D42-21F5FD110BAE}">
          <p14:sldIdLst>
            <p14:sldId id="286"/>
            <p14:sldId id="259"/>
            <p14:sldId id="288"/>
            <p14:sldId id="294"/>
            <p14:sldId id="262"/>
            <p14:sldId id="299"/>
          </p14:sldIdLst>
        </p14:section>
        <p14:section name="Project Aristotle (5 mins)" id="{9900C161-E67B-449C-B4E4-D3ED26D908B7}">
          <p14:sldIdLst>
            <p14:sldId id="326"/>
            <p14:sldId id="264"/>
            <p14:sldId id="327"/>
          </p14:sldIdLst>
        </p14:section>
        <p14:section name="General behavior difference (5 mins)" id="{3042F7FE-5FC5-42BF-9742-F6FACDF30AD9}">
          <p14:sldIdLst>
            <p14:sldId id="289"/>
            <p14:sldId id="332"/>
            <p14:sldId id="303"/>
            <p14:sldId id="308"/>
          </p14:sldIdLst>
        </p14:section>
        <p14:section name="Quiet vs talkative (5 mins)" id="{1E6728F5-FF4E-4F55-A525-780FF5476C30}">
          <p14:sldIdLst>
            <p14:sldId id="300"/>
            <p14:sldId id="329"/>
            <p14:sldId id="331"/>
          </p14:sldIdLst>
        </p14:section>
        <p14:section name="Meeting formats (5 mins)" id="{4E663C5F-0E0E-43AE-9614-C2231F792286}">
          <p14:sldIdLst>
            <p14:sldId id="293"/>
            <p14:sldId id="273"/>
            <p14:sldId id="312"/>
          </p14:sldIdLst>
        </p14:section>
        <p14:section name="Silent sorting exercise (5 mins)" id="{F89BCAD2-8589-4AB0-BBAA-F80A9C36EA84}">
          <p14:sldIdLst>
            <p14:sldId id="333"/>
          </p14:sldIdLst>
        </p14:section>
        <p14:section name="Outside influences (5 mins)" id="{0D1F8815-1D23-4408-B825-10275B47C22C}">
          <p14:sldIdLst>
            <p14:sldId id="274"/>
            <p14:sldId id="315"/>
            <p14:sldId id="276"/>
          </p14:sldIdLst>
        </p14:section>
        <p14:section name="Working together (5 mins)" id="{13A6F6BB-4CB9-4DA7-9CBC-01125B81C079}">
          <p14:sldIdLst>
            <p14:sldId id="290"/>
            <p14:sldId id="320"/>
          </p14:sldIdLst>
        </p14:section>
        <p14:section name="Context switching + exercise (8 mins)" id="{EAE4ABB2-7DA1-4709-BE9A-A4CEA70D0467}">
          <p14:sldIdLst>
            <p14:sldId id="278"/>
            <p14:sldId id="324"/>
            <p14:sldId id="335"/>
            <p14:sldId id="337"/>
          </p14:sldIdLst>
        </p14:section>
        <p14:section name="Working together more (5 mins)" id="{FB3083D4-F6FF-4002-88B4-4BEB13820477}">
          <p14:sldIdLst>
            <p14:sldId id="277"/>
            <p14:sldId id="334"/>
            <p14:sldId id="284"/>
          </p14:sldIdLst>
        </p14:section>
        <p14:section name="Closing up (8 mins)" id="{7D9659B7-81B8-417C-A22D-D67E658A9DAB}">
          <p14:sldIdLst>
            <p14:sldId id="292"/>
            <p14:sldId id="291"/>
            <p14:sldId id="268"/>
            <p14:sldId id="28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E9192E-D96F-4A11-BF7F-367B93C29199}" v="339" dt="2025-10-01T03:42:59.8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76078" autoAdjust="0"/>
  </p:normalViewPr>
  <p:slideViewPr>
    <p:cSldViewPr snapToGrid="0">
      <p:cViewPr varScale="1">
        <p:scale>
          <a:sx n="74" d="100"/>
          <a:sy n="74" d="100"/>
        </p:scale>
        <p:origin x="1362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4" Type="http://schemas.openxmlformats.org/officeDocument/2006/relationships/image" Target="../media/image28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4" Type="http://schemas.openxmlformats.org/officeDocument/2006/relationships/image" Target="../media/image28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F69033-1A76-4623-9823-0388D315FDB9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4E01A3F8-6FF7-4052-8333-F97C547062A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Does it matter?</a:t>
          </a:r>
        </a:p>
      </dgm:t>
    </dgm:pt>
    <dgm:pt modelId="{267B4AEA-4EDE-4DF3-864E-41DAE2E967CE}" type="parTrans" cxnId="{7473D76D-1145-460B-A2C5-459D2BE6E732}">
      <dgm:prSet/>
      <dgm:spPr/>
      <dgm:t>
        <a:bodyPr/>
        <a:lstStyle/>
        <a:p>
          <a:endParaRPr lang="en-US"/>
        </a:p>
      </dgm:t>
    </dgm:pt>
    <dgm:pt modelId="{8148E6A7-01D5-4EB2-AFFE-E536D919262F}" type="sibTrans" cxnId="{7473D76D-1145-460B-A2C5-459D2BE6E732}">
      <dgm:prSet/>
      <dgm:spPr/>
      <dgm:t>
        <a:bodyPr/>
        <a:lstStyle/>
        <a:p>
          <a:endParaRPr lang="en-US"/>
        </a:p>
      </dgm:t>
    </dgm:pt>
    <dgm:pt modelId="{C138F819-3A24-466B-AE37-54A351C1D47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Things we can do</a:t>
          </a:r>
        </a:p>
      </dgm:t>
    </dgm:pt>
    <dgm:pt modelId="{C971401C-9D33-45B1-B816-B8CE3142D19A}" type="parTrans" cxnId="{AFE59DBA-FEBF-4B6F-9AF9-94C4D2C4D527}">
      <dgm:prSet/>
      <dgm:spPr/>
      <dgm:t>
        <a:bodyPr/>
        <a:lstStyle/>
        <a:p>
          <a:endParaRPr lang="en-US"/>
        </a:p>
      </dgm:t>
    </dgm:pt>
    <dgm:pt modelId="{1426D6BA-0929-415C-B6AD-3D6F3D8BCF6F}" type="sibTrans" cxnId="{AFE59DBA-FEBF-4B6F-9AF9-94C4D2C4D527}">
      <dgm:prSet/>
      <dgm:spPr/>
      <dgm:t>
        <a:bodyPr/>
        <a:lstStyle/>
        <a:p>
          <a:endParaRPr lang="en-US"/>
        </a:p>
      </dgm:t>
    </dgm:pt>
    <dgm:pt modelId="{E72EBE74-B95C-4F03-A159-F120F0768782}" type="pres">
      <dgm:prSet presAssocID="{D3F69033-1A76-4623-9823-0388D315FDB9}" presName="root" presStyleCnt="0">
        <dgm:presLayoutVars>
          <dgm:dir/>
          <dgm:resizeHandles val="exact"/>
        </dgm:presLayoutVars>
      </dgm:prSet>
      <dgm:spPr/>
    </dgm:pt>
    <dgm:pt modelId="{30EAB4DE-6A00-4A02-AF45-4230CD324D55}" type="pres">
      <dgm:prSet presAssocID="{4E01A3F8-6FF7-4052-8333-F97C547062A8}" presName="compNode" presStyleCnt="0"/>
      <dgm:spPr/>
    </dgm:pt>
    <dgm:pt modelId="{5A1061F2-7DC4-4522-9B2B-B0815AF073F5}" type="pres">
      <dgm:prSet presAssocID="{4E01A3F8-6FF7-4052-8333-F97C547062A8}" presName="iconBgRect" presStyleLbl="bgShp" presStyleIdx="0" presStyleCnt="2"/>
      <dgm:spPr/>
    </dgm:pt>
    <dgm:pt modelId="{D11F39F8-D832-4363-8210-959697834093}" type="pres">
      <dgm:prSet presAssocID="{4E01A3F8-6FF7-4052-8333-F97C547062A8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5C9D5AC8-F9CE-446A-82B8-901760C4CD2E}" type="pres">
      <dgm:prSet presAssocID="{4E01A3F8-6FF7-4052-8333-F97C547062A8}" presName="spaceRect" presStyleCnt="0"/>
      <dgm:spPr/>
    </dgm:pt>
    <dgm:pt modelId="{E59CCF00-FEC7-4489-9664-202A476CC18A}" type="pres">
      <dgm:prSet presAssocID="{4E01A3F8-6FF7-4052-8333-F97C547062A8}" presName="textRect" presStyleLbl="revTx" presStyleIdx="0" presStyleCnt="2">
        <dgm:presLayoutVars>
          <dgm:chMax val="1"/>
          <dgm:chPref val="1"/>
        </dgm:presLayoutVars>
      </dgm:prSet>
      <dgm:spPr/>
    </dgm:pt>
    <dgm:pt modelId="{A722B412-DB5D-4B26-950C-D3F7FD02E18B}" type="pres">
      <dgm:prSet presAssocID="{8148E6A7-01D5-4EB2-AFFE-E536D919262F}" presName="sibTrans" presStyleCnt="0"/>
      <dgm:spPr/>
    </dgm:pt>
    <dgm:pt modelId="{2217D0AE-97D1-4660-A336-DE4EC809857D}" type="pres">
      <dgm:prSet presAssocID="{C138F819-3A24-466B-AE37-54A351C1D473}" presName="compNode" presStyleCnt="0"/>
      <dgm:spPr/>
    </dgm:pt>
    <dgm:pt modelId="{148D7837-A193-43C3-9595-DE86BE0739A0}" type="pres">
      <dgm:prSet presAssocID="{C138F819-3A24-466B-AE37-54A351C1D473}" presName="iconBgRect" presStyleLbl="bgShp" presStyleIdx="1" presStyleCnt="2"/>
      <dgm:spPr/>
    </dgm:pt>
    <dgm:pt modelId="{B9BB084F-5D6E-4CE0-8310-86EDC858462C}" type="pres">
      <dgm:prSet presAssocID="{C138F819-3A24-466B-AE37-54A351C1D473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A9512297-1052-49D9-B633-BD956B1181F6}" type="pres">
      <dgm:prSet presAssocID="{C138F819-3A24-466B-AE37-54A351C1D473}" presName="spaceRect" presStyleCnt="0"/>
      <dgm:spPr/>
    </dgm:pt>
    <dgm:pt modelId="{7AF6ADD4-C963-4752-9EBE-79D337FC6C40}" type="pres">
      <dgm:prSet presAssocID="{C138F819-3A24-466B-AE37-54A351C1D473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7473D76D-1145-460B-A2C5-459D2BE6E732}" srcId="{D3F69033-1A76-4623-9823-0388D315FDB9}" destId="{4E01A3F8-6FF7-4052-8333-F97C547062A8}" srcOrd="0" destOrd="0" parTransId="{267B4AEA-4EDE-4DF3-864E-41DAE2E967CE}" sibTransId="{8148E6A7-01D5-4EB2-AFFE-E536D919262F}"/>
    <dgm:cxn modelId="{F8C64972-492A-4828-81F3-8CFF0F2034E3}" type="presOf" srcId="{C138F819-3A24-466B-AE37-54A351C1D473}" destId="{7AF6ADD4-C963-4752-9EBE-79D337FC6C40}" srcOrd="0" destOrd="0" presId="urn:microsoft.com/office/officeart/2018/5/layout/IconCircleLabelList"/>
    <dgm:cxn modelId="{83678D53-4511-4109-8156-A6DD9F05D516}" type="presOf" srcId="{4E01A3F8-6FF7-4052-8333-F97C547062A8}" destId="{E59CCF00-FEC7-4489-9664-202A476CC18A}" srcOrd="0" destOrd="0" presId="urn:microsoft.com/office/officeart/2018/5/layout/IconCircleLabelList"/>
    <dgm:cxn modelId="{52AAC389-8DEB-4B6A-8E45-4ABC203DDEDE}" type="presOf" srcId="{D3F69033-1A76-4623-9823-0388D315FDB9}" destId="{E72EBE74-B95C-4F03-A159-F120F0768782}" srcOrd="0" destOrd="0" presId="urn:microsoft.com/office/officeart/2018/5/layout/IconCircleLabelList"/>
    <dgm:cxn modelId="{AFE59DBA-FEBF-4B6F-9AF9-94C4D2C4D527}" srcId="{D3F69033-1A76-4623-9823-0388D315FDB9}" destId="{C138F819-3A24-466B-AE37-54A351C1D473}" srcOrd="1" destOrd="0" parTransId="{C971401C-9D33-45B1-B816-B8CE3142D19A}" sibTransId="{1426D6BA-0929-415C-B6AD-3D6F3D8BCF6F}"/>
    <dgm:cxn modelId="{E873B66E-A419-4807-9E07-6499E67E9BB3}" type="presParOf" srcId="{E72EBE74-B95C-4F03-A159-F120F0768782}" destId="{30EAB4DE-6A00-4A02-AF45-4230CD324D55}" srcOrd="0" destOrd="0" presId="urn:microsoft.com/office/officeart/2018/5/layout/IconCircleLabelList"/>
    <dgm:cxn modelId="{7392A0C3-B011-44FB-B9C5-C6699D96D5A8}" type="presParOf" srcId="{30EAB4DE-6A00-4A02-AF45-4230CD324D55}" destId="{5A1061F2-7DC4-4522-9B2B-B0815AF073F5}" srcOrd="0" destOrd="0" presId="urn:microsoft.com/office/officeart/2018/5/layout/IconCircleLabelList"/>
    <dgm:cxn modelId="{FFBAAF5B-07BA-4420-8C93-552F1786DD09}" type="presParOf" srcId="{30EAB4DE-6A00-4A02-AF45-4230CD324D55}" destId="{D11F39F8-D832-4363-8210-959697834093}" srcOrd="1" destOrd="0" presId="urn:microsoft.com/office/officeart/2018/5/layout/IconCircleLabelList"/>
    <dgm:cxn modelId="{869B1BCB-D6E8-441E-BED1-83EB09D50A6C}" type="presParOf" srcId="{30EAB4DE-6A00-4A02-AF45-4230CD324D55}" destId="{5C9D5AC8-F9CE-446A-82B8-901760C4CD2E}" srcOrd="2" destOrd="0" presId="urn:microsoft.com/office/officeart/2018/5/layout/IconCircleLabelList"/>
    <dgm:cxn modelId="{82F9EEAB-CF29-4681-936F-266A36182FC0}" type="presParOf" srcId="{30EAB4DE-6A00-4A02-AF45-4230CD324D55}" destId="{E59CCF00-FEC7-4489-9664-202A476CC18A}" srcOrd="3" destOrd="0" presId="urn:microsoft.com/office/officeart/2018/5/layout/IconCircleLabelList"/>
    <dgm:cxn modelId="{BDC9BE94-FEBA-4210-A0A4-CB3C4981618A}" type="presParOf" srcId="{E72EBE74-B95C-4F03-A159-F120F0768782}" destId="{A722B412-DB5D-4B26-950C-D3F7FD02E18B}" srcOrd="1" destOrd="0" presId="urn:microsoft.com/office/officeart/2018/5/layout/IconCircleLabelList"/>
    <dgm:cxn modelId="{88C2BE81-FAEC-49AC-86EE-56EBCC8E04B5}" type="presParOf" srcId="{E72EBE74-B95C-4F03-A159-F120F0768782}" destId="{2217D0AE-97D1-4660-A336-DE4EC809857D}" srcOrd="2" destOrd="0" presId="urn:microsoft.com/office/officeart/2018/5/layout/IconCircleLabelList"/>
    <dgm:cxn modelId="{A8F284F7-08BA-4666-94DC-126AFEE3FEAC}" type="presParOf" srcId="{2217D0AE-97D1-4660-A336-DE4EC809857D}" destId="{148D7837-A193-43C3-9595-DE86BE0739A0}" srcOrd="0" destOrd="0" presId="urn:microsoft.com/office/officeart/2018/5/layout/IconCircleLabelList"/>
    <dgm:cxn modelId="{E83C99A7-B1FF-49EF-801D-D441AE142585}" type="presParOf" srcId="{2217D0AE-97D1-4660-A336-DE4EC809857D}" destId="{B9BB084F-5D6E-4CE0-8310-86EDC858462C}" srcOrd="1" destOrd="0" presId="urn:microsoft.com/office/officeart/2018/5/layout/IconCircleLabelList"/>
    <dgm:cxn modelId="{494984C7-7C1F-4BE4-A3D5-7504D5B9D52F}" type="presParOf" srcId="{2217D0AE-97D1-4660-A336-DE4EC809857D}" destId="{A9512297-1052-49D9-B633-BD956B1181F6}" srcOrd="2" destOrd="0" presId="urn:microsoft.com/office/officeart/2018/5/layout/IconCircleLabelList"/>
    <dgm:cxn modelId="{C6A41189-A66A-4DBA-B3B7-F742E089C042}" type="presParOf" srcId="{2217D0AE-97D1-4660-A336-DE4EC809857D}" destId="{7AF6ADD4-C963-4752-9EBE-79D337FC6C40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4728C4-18B1-41F7-A4EB-CA8BA92D077A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5A18AEF-E161-4B7E-9B04-D733B799A612}">
      <dgm:prSet/>
      <dgm:spPr/>
      <dgm:t>
        <a:bodyPr/>
        <a:lstStyle/>
        <a:p>
          <a:r>
            <a:rPr lang="en-US" dirty="0"/>
            <a:t>1. </a:t>
          </a:r>
          <a:r>
            <a:rPr lang="en-US" b="1" dirty="0"/>
            <a:t>Psychological safety.</a:t>
          </a:r>
          <a:r>
            <a:rPr lang="en-US" dirty="0"/>
            <a:t> </a:t>
          </a:r>
          <a:r>
            <a:rPr lang="en-US" i="1" dirty="0"/>
            <a:t>“If I make a mistake on our team, it is not held against me.”</a:t>
          </a:r>
        </a:p>
      </dgm:t>
    </dgm:pt>
    <dgm:pt modelId="{9AE0D03D-046A-4D36-8D03-41B3D670BD2E}" type="parTrans" cxnId="{41993868-1FEA-452D-A7DE-134C04D0D0FA}">
      <dgm:prSet/>
      <dgm:spPr/>
      <dgm:t>
        <a:bodyPr/>
        <a:lstStyle/>
        <a:p>
          <a:endParaRPr lang="en-US"/>
        </a:p>
      </dgm:t>
    </dgm:pt>
    <dgm:pt modelId="{8DBF45CD-346B-4217-BFE8-9DE92CF605DD}" type="sibTrans" cxnId="{41993868-1FEA-452D-A7DE-134C04D0D0FA}">
      <dgm:prSet/>
      <dgm:spPr/>
      <dgm:t>
        <a:bodyPr/>
        <a:lstStyle/>
        <a:p>
          <a:endParaRPr lang="en-US"/>
        </a:p>
      </dgm:t>
    </dgm:pt>
    <dgm:pt modelId="{C2FD0E31-0D8A-49B1-AC1F-CD3A9B867380}">
      <dgm:prSet/>
      <dgm:spPr/>
      <dgm:t>
        <a:bodyPr/>
        <a:lstStyle/>
        <a:p>
          <a:r>
            <a:rPr lang="en-US" dirty="0"/>
            <a:t>2. </a:t>
          </a:r>
          <a:r>
            <a:rPr lang="en-US" b="1" dirty="0"/>
            <a:t>Dependability. </a:t>
          </a:r>
          <a:r>
            <a:rPr lang="en-US" i="1" dirty="0"/>
            <a:t>“When my teammates say they’ll do something, they follow through with it.”</a:t>
          </a:r>
        </a:p>
      </dgm:t>
    </dgm:pt>
    <dgm:pt modelId="{E08247C0-4130-447E-A66F-B991BF43FA60}" type="parTrans" cxnId="{E5D44EB2-365D-4BBA-A56A-E8A39ACC951F}">
      <dgm:prSet/>
      <dgm:spPr/>
      <dgm:t>
        <a:bodyPr/>
        <a:lstStyle/>
        <a:p>
          <a:endParaRPr lang="en-US"/>
        </a:p>
      </dgm:t>
    </dgm:pt>
    <dgm:pt modelId="{DB89A079-58E1-4B12-BFD2-439733BEBCA2}" type="sibTrans" cxnId="{E5D44EB2-365D-4BBA-A56A-E8A39ACC951F}">
      <dgm:prSet/>
      <dgm:spPr/>
      <dgm:t>
        <a:bodyPr/>
        <a:lstStyle/>
        <a:p>
          <a:endParaRPr lang="en-US"/>
        </a:p>
      </dgm:t>
    </dgm:pt>
    <dgm:pt modelId="{6662BEBB-7B61-4E79-A7D5-7108E53A2385}">
      <dgm:prSet/>
      <dgm:spPr/>
      <dgm:t>
        <a:bodyPr/>
        <a:lstStyle/>
        <a:p>
          <a:r>
            <a:rPr lang="en-US" b="0" dirty="0"/>
            <a:t>3. </a:t>
          </a:r>
          <a:r>
            <a:rPr lang="en-US" b="1" dirty="0"/>
            <a:t>Structure and Clarity. </a:t>
          </a:r>
          <a:r>
            <a:rPr lang="en-US" i="1" dirty="0"/>
            <a:t>“Our team has an effective decision-making process.”</a:t>
          </a:r>
        </a:p>
      </dgm:t>
    </dgm:pt>
    <dgm:pt modelId="{68D6749C-8E02-4E6F-A150-26B51D0A8BD4}" type="parTrans" cxnId="{3F88A0BA-DAD9-43C4-981A-DFD5467E6AB9}">
      <dgm:prSet/>
      <dgm:spPr/>
      <dgm:t>
        <a:bodyPr/>
        <a:lstStyle/>
        <a:p>
          <a:endParaRPr lang="en-US"/>
        </a:p>
      </dgm:t>
    </dgm:pt>
    <dgm:pt modelId="{F7456B18-6666-4A4F-8F2D-F23E9BDD29D8}" type="sibTrans" cxnId="{3F88A0BA-DAD9-43C4-981A-DFD5467E6AB9}">
      <dgm:prSet/>
      <dgm:spPr/>
      <dgm:t>
        <a:bodyPr/>
        <a:lstStyle/>
        <a:p>
          <a:endParaRPr lang="en-US"/>
        </a:p>
      </dgm:t>
    </dgm:pt>
    <dgm:pt modelId="{125CE5B7-BA78-43F1-ADE0-ED94598B4D8C}">
      <dgm:prSet/>
      <dgm:spPr/>
      <dgm:t>
        <a:bodyPr/>
        <a:lstStyle/>
        <a:p>
          <a:r>
            <a:rPr lang="en-US" b="0" dirty="0"/>
            <a:t>4. </a:t>
          </a:r>
          <a:r>
            <a:rPr lang="en-US" b="1" dirty="0"/>
            <a:t>Meaning. </a:t>
          </a:r>
          <a:r>
            <a:rPr lang="en-US" i="1" dirty="0"/>
            <a:t>“The work I do for our team is meaningful to me.”</a:t>
          </a:r>
        </a:p>
      </dgm:t>
    </dgm:pt>
    <dgm:pt modelId="{396D1B40-FD3A-4167-86A0-E923F783147A}" type="parTrans" cxnId="{250516F8-BAC3-405E-BCA9-24F05F167086}">
      <dgm:prSet/>
      <dgm:spPr/>
      <dgm:t>
        <a:bodyPr/>
        <a:lstStyle/>
        <a:p>
          <a:endParaRPr lang="en-US"/>
        </a:p>
      </dgm:t>
    </dgm:pt>
    <dgm:pt modelId="{4FE9055B-5005-492D-AC77-48EA1B993EC4}" type="sibTrans" cxnId="{250516F8-BAC3-405E-BCA9-24F05F167086}">
      <dgm:prSet/>
      <dgm:spPr/>
      <dgm:t>
        <a:bodyPr/>
        <a:lstStyle/>
        <a:p>
          <a:endParaRPr lang="en-US"/>
        </a:p>
      </dgm:t>
    </dgm:pt>
    <dgm:pt modelId="{D356CD96-BAD4-4654-A535-5EE40DB7CD6D}">
      <dgm:prSet/>
      <dgm:spPr/>
      <dgm:t>
        <a:bodyPr/>
        <a:lstStyle/>
        <a:p>
          <a:r>
            <a:rPr lang="en-US" b="0" dirty="0"/>
            <a:t>5. </a:t>
          </a:r>
          <a:r>
            <a:rPr lang="en-US" b="1" dirty="0"/>
            <a:t>Impact.</a:t>
          </a:r>
          <a:r>
            <a:rPr lang="en-US" dirty="0"/>
            <a:t> </a:t>
          </a:r>
          <a:r>
            <a:rPr lang="en-US" i="1" dirty="0"/>
            <a:t>“I understand how our team’s work contributes to the organization's goals.”</a:t>
          </a:r>
        </a:p>
      </dgm:t>
    </dgm:pt>
    <dgm:pt modelId="{5F165B66-6D7A-426F-B914-867BBDE40758}" type="parTrans" cxnId="{CB5345F4-3727-4272-BCAA-5EF2975787E5}">
      <dgm:prSet/>
      <dgm:spPr/>
      <dgm:t>
        <a:bodyPr/>
        <a:lstStyle/>
        <a:p>
          <a:endParaRPr lang="en-US"/>
        </a:p>
      </dgm:t>
    </dgm:pt>
    <dgm:pt modelId="{ED60AC67-3BB9-44A7-9A29-53731E575A0E}" type="sibTrans" cxnId="{CB5345F4-3727-4272-BCAA-5EF2975787E5}">
      <dgm:prSet/>
      <dgm:spPr/>
      <dgm:t>
        <a:bodyPr/>
        <a:lstStyle/>
        <a:p>
          <a:endParaRPr lang="en-US"/>
        </a:p>
      </dgm:t>
    </dgm:pt>
    <dgm:pt modelId="{A4EA6523-899F-42AE-8ED2-3FD7BB6CA2E0}" type="pres">
      <dgm:prSet presAssocID="{784728C4-18B1-41F7-A4EB-CA8BA92D077A}" presName="vert0" presStyleCnt="0">
        <dgm:presLayoutVars>
          <dgm:dir/>
          <dgm:animOne val="branch"/>
          <dgm:animLvl val="lvl"/>
        </dgm:presLayoutVars>
      </dgm:prSet>
      <dgm:spPr/>
    </dgm:pt>
    <dgm:pt modelId="{7BEEE11E-A93C-49A5-A04A-230FA7D7CDED}" type="pres">
      <dgm:prSet presAssocID="{C5A18AEF-E161-4B7E-9B04-D733B799A612}" presName="thickLine" presStyleLbl="alignNode1" presStyleIdx="0" presStyleCnt="5"/>
      <dgm:spPr/>
    </dgm:pt>
    <dgm:pt modelId="{3F7A5DE1-6056-466C-AD53-55CF914CC0AF}" type="pres">
      <dgm:prSet presAssocID="{C5A18AEF-E161-4B7E-9B04-D733B799A612}" presName="horz1" presStyleCnt="0"/>
      <dgm:spPr/>
    </dgm:pt>
    <dgm:pt modelId="{BD300F2D-61A2-457C-9173-D71DF7C69F34}" type="pres">
      <dgm:prSet presAssocID="{C5A18AEF-E161-4B7E-9B04-D733B799A612}" presName="tx1" presStyleLbl="revTx" presStyleIdx="0" presStyleCnt="5"/>
      <dgm:spPr/>
    </dgm:pt>
    <dgm:pt modelId="{14C6E124-5EE6-4447-87E7-EDCD96E30A3E}" type="pres">
      <dgm:prSet presAssocID="{C5A18AEF-E161-4B7E-9B04-D733B799A612}" presName="vert1" presStyleCnt="0"/>
      <dgm:spPr/>
    </dgm:pt>
    <dgm:pt modelId="{825BF263-96A7-41D5-A270-656E68664095}" type="pres">
      <dgm:prSet presAssocID="{C2FD0E31-0D8A-49B1-AC1F-CD3A9B867380}" presName="thickLine" presStyleLbl="alignNode1" presStyleIdx="1" presStyleCnt="5"/>
      <dgm:spPr/>
    </dgm:pt>
    <dgm:pt modelId="{4BF93E25-3209-4F27-A049-11784DCFFC71}" type="pres">
      <dgm:prSet presAssocID="{C2FD0E31-0D8A-49B1-AC1F-CD3A9B867380}" presName="horz1" presStyleCnt="0"/>
      <dgm:spPr/>
    </dgm:pt>
    <dgm:pt modelId="{92A0100E-EB1C-473F-A8D1-64D40E8B556A}" type="pres">
      <dgm:prSet presAssocID="{C2FD0E31-0D8A-49B1-AC1F-CD3A9B867380}" presName="tx1" presStyleLbl="revTx" presStyleIdx="1" presStyleCnt="5"/>
      <dgm:spPr/>
    </dgm:pt>
    <dgm:pt modelId="{6B39BEC3-DBE6-4F1D-B6CC-B15DD0125B95}" type="pres">
      <dgm:prSet presAssocID="{C2FD0E31-0D8A-49B1-AC1F-CD3A9B867380}" presName="vert1" presStyleCnt="0"/>
      <dgm:spPr/>
    </dgm:pt>
    <dgm:pt modelId="{B1994CFB-6265-497D-82D2-0B836D405758}" type="pres">
      <dgm:prSet presAssocID="{6662BEBB-7B61-4E79-A7D5-7108E53A2385}" presName="thickLine" presStyleLbl="alignNode1" presStyleIdx="2" presStyleCnt="5"/>
      <dgm:spPr/>
    </dgm:pt>
    <dgm:pt modelId="{5150C220-84E5-40BD-B2DE-E71E8A631CA9}" type="pres">
      <dgm:prSet presAssocID="{6662BEBB-7B61-4E79-A7D5-7108E53A2385}" presName="horz1" presStyleCnt="0"/>
      <dgm:spPr/>
    </dgm:pt>
    <dgm:pt modelId="{5A60CCD1-07EF-4D10-8136-2C749945C428}" type="pres">
      <dgm:prSet presAssocID="{6662BEBB-7B61-4E79-A7D5-7108E53A2385}" presName="tx1" presStyleLbl="revTx" presStyleIdx="2" presStyleCnt="5"/>
      <dgm:spPr/>
    </dgm:pt>
    <dgm:pt modelId="{B304EDD4-9B9E-4394-86C1-095692CB5630}" type="pres">
      <dgm:prSet presAssocID="{6662BEBB-7B61-4E79-A7D5-7108E53A2385}" presName="vert1" presStyleCnt="0"/>
      <dgm:spPr/>
    </dgm:pt>
    <dgm:pt modelId="{2484908E-2716-4E9B-9F53-92605648B18F}" type="pres">
      <dgm:prSet presAssocID="{125CE5B7-BA78-43F1-ADE0-ED94598B4D8C}" presName="thickLine" presStyleLbl="alignNode1" presStyleIdx="3" presStyleCnt="5"/>
      <dgm:spPr/>
    </dgm:pt>
    <dgm:pt modelId="{A50F3BB3-DD0D-40E1-93E3-6B04B34DC611}" type="pres">
      <dgm:prSet presAssocID="{125CE5B7-BA78-43F1-ADE0-ED94598B4D8C}" presName="horz1" presStyleCnt="0"/>
      <dgm:spPr/>
    </dgm:pt>
    <dgm:pt modelId="{051B8F08-541A-4983-A07F-0C08748D642E}" type="pres">
      <dgm:prSet presAssocID="{125CE5B7-BA78-43F1-ADE0-ED94598B4D8C}" presName="tx1" presStyleLbl="revTx" presStyleIdx="3" presStyleCnt="5"/>
      <dgm:spPr/>
    </dgm:pt>
    <dgm:pt modelId="{90881598-EEE7-4885-8C4F-E7A608C6A601}" type="pres">
      <dgm:prSet presAssocID="{125CE5B7-BA78-43F1-ADE0-ED94598B4D8C}" presName="vert1" presStyleCnt="0"/>
      <dgm:spPr/>
    </dgm:pt>
    <dgm:pt modelId="{E5F352A9-90B0-417C-8041-1F1EA84DBFF3}" type="pres">
      <dgm:prSet presAssocID="{D356CD96-BAD4-4654-A535-5EE40DB7CD6D}" presName="thickLine" presStyleLbl="alignNode1" presStyleIdx="4" presStyleCnt="5"/>
      <dgm:spPr/>
    </dgm:pt>
    <dgm:pt modelId="{A8D2CFC3-8C15-45EB-900D-2361A9DE31F5}" type="pres">
      <dgm:prSet presAssocID="{D356CD96-BAD4-4654-A535-5EE40DB7CD6D}" presName="horz1" presStyleCnt="0"/>
      <dgm:spPr/>
    </dgm:pt>
    <dgm:pt modelId="{F0856FC8-BCCE-45D6-82C4-0336BD7700E6}" type="pres">
      <dgm:prSet presAssocID="{D356CD96-BAD4-4654-A535-5EE40DB7CD6D}" presName="tx1" presStyleLbl="revTx" presStyleIdx="4" presStyleCnt="5"/>
      <dgm:spPr/>
    </dgm:pt>
    <dgm:pt modelId="{CB1C4205-7AE6-40A3-9BFA-D48E99150D54}" type="pres">
      <dgm:prSet presAssocID="{D356CD96-BAD4-4654-A535-5EE40DB7CD6D}" presName="vert1" presStyleCnt="0"/>
      <dgm:spPr/>
    </dgm:pt>
  </dgm:ptLst>
  <dgm:cxnLst>
    <dgm:cxn modelId="{50921C14-E700-4D24-BD04-6BFFA24703FE}" type="presOf" srcId="{C2FD0E31-0D8A-49B1-AC1F-CD3A9B867380}" destId="{92A0100E-EB1C-473F-A8D1-64D40E8B556A}" srcOrd="0" destOrd="0" presId="urn:microsoft.com/office/officeart/2008/layout/LinedList"/>
    <dgm:cxn modelId="{41993868-1FEA-452D-A7DE-134C04D0D0FA}" srcId="{784728C4-18B1-41F7-A4EB-CA8BA92D077A}" destId="{C5A18AEF-E161-4B7E-9B04-D733B799A612}" srcOrd="0" destOrd="0" parTransId="{9AE0D03D-046A-4D36-8D03-41B3D670BD2E}" sibTransId="{8DBF45CD-346B-4217-BFE8-9DE92CF605DD}"/>
    <dgm:cxn modelId="{50E1274B-9696-4099-8F7A-7654100D006F}" type="presOf" srcId="{C5A18AEF-E161-4B7E-9B04-D733B799A612}" destId="{BD300F2D-61A2-457C-9173-D71DF7C69F34}" srcOrd="0" destOrd="0" presId="urn:microsoft.com/office/officeart/2008/layout/LinedList"/>
    <dgm:cxn modelId="{7C9930A5-0E9C-4514-A709-706C5395EFBD}" type="presOf" srcId="{D356CD96-BAD4-4654-A535-5EE40DB7CD6D}" destId="{F0856FC8-BCCE-45D6-82C4-0336BD7700E6}" srcOrd="0" destOrd="0" presId="urn:microsoft.com/office/officeart/2008/layout/LinedList"/>
    <dgm:cxn modelId="{F36989B0-29A9-4906-8151-2973510DB921}" type="presOf" srcId="{125CE5B7-BA78-43F1-ADE0-ED94598B4D8C}" destId="{051B8F08-541A-4983-A07F-0C08748D642E}" srcOrd="0" destOrd="0" presId="urn:microsoft.com/office/officeart/2008/layout/LinedList"/>
    <dgm:cxn modelId="{E5D44EB2-365D-4BBA-A56A-E8A39ACC951F}" srcId="{784728C4-18B1-41F7-A4EB-CA8BA92D077A}" destId="{C2FD0E31-0D8A-49B1-AC1F-CD3A9B867380}" srcOrd="1" destOrd="0" parTransId="{E08247C0-4130-447E-A66F-B991BF43FA60}" sibTransId="{DB89A079-58E1-4B12-BFD2-439733BEBCA2}"/>
    <dgm:cxn modelId="{3F88A0BA-DAD9-43C4-981A-DFD5467E6AB9}" srcId="{784728C4-18B1-41F7-A4EB-CA8BA92D077A}" destId="{6662BEBB-7B61-4E79-A7D5-7108E53A2385}" srcOrd="2" destOrd="0" parTransId="{68D6749C-8E02-4E6F-A150-26B51D0A8BD4}" sibTransId="{F7456B18-6666-4A4F-8F2D-F23E9BDD29D8}"/>
    <dgm:cxn modelId="{817044C3-43EC-4F57-B8EB-803DC25986CE}" type="presOf" srcId="{6662BEBB-7B61-4E79-A7D5-7108E53A2385}" destId="{5A60CCD1-07EF-4D10-8136-2C749945C428}" srcOrd="0" destOrd="0" presId="urn:microsoft.com/office/officeart/2008/layout/LinedList"/>
    <dgm:cxn modelId="{EB4CCFE7-3DCD-42D5-866A-0B0F27B3FA1A}" type="presOf" srcId="{784728C4-18B1-41F7-A4EB-CA8BA92D077A}" destId="{A4EA6523-899F-42AE-8ED2-3FD7BB6CA2E0}" srcOrd="0" destOrd="0" presId="urn:microsoft.com/office/officeart/2008/layout/LinedList"/>
    <dgm:cxn modelId="{CB5345F4-3727-4272-BCAA-5EF2975787E5}" srcId="{784728C4-18B1-41F7-A4EB-CA8BA92D077A}" destId="{D356CD96-BAD4-4654-A535-5EE40DB7CD6D}" srcOrd="4" destOrd="0" parTransId="{5F165B66-6D7A-426F-B914-867BBDE40758}" sibTransId="{ED60AC67-3BB9-44A7-9A29-53731E575A0E}"/>
    <dgm:cxn modelId="{250516F8-BAC3-405E-BCA9-24F05F167086}" srcId="{784728C4-18B1-41F7-A4EB-CA8BA92D077A}" destId="{125CE5B7-BA78-43F1-ADE0-ED94598B4D8C}" srcOrd="3" destOrd="0" parTransId="{396D1B40-FD3A-4167-86A0-E923F783147A}" sibTransId="{4FE9055B-5005-492D-AC77-48EA1B993EC4}"/>
    <dgm:cxn modelId="{655D631D-6A2F-4DB8-A417-275A61961DF7}" type="presParOf" srcId="{A4EA6523-899F-42AE-8ED2-3FD7BB6CA2E0}" destId="{7BEEE11E-A93C-49A5-A04A-230FA7D7CDED}" srcOrd="0" destOrd="0" presId="urn:microsoft.com/office/officeart/2008/layout/LinedList"/>
    <dgm:cxn modelId="{C381D8DB-D268-4796-A2BB-0DCC52C92116}" type="presParOf" srcId="{A4EA6523-899F-42AE-8ED2-3FD7BB6CA2E0}" destId="{3F7A5DE1-6056-466C-AD53-55CF914CC0AF}" srcOrd="1" destOrd="0" presId="urn:microsoft.com/office/officeart/2008/layout/LinedList"/>
    <dgm:cxn modelId="{838EB0AF-27FD-4A31-A8A7-42B2A0716A20}" type="presParOf" srcId="{3F7A5DE1-6056-466C-AD53-55CF914CC0AF}" destId="{BD300F2D-61A2-457C-9173-D71DF7C69F34}" srcOrd="0" destOrd="0" presId="urn:microsoft.com/office/officeart/2008/layout/LinedList"/>
    <dgm:cxn modelId="{3199196B-9D00-4D1E-835F-635712D31634}" type="presParOf" srcId="{3F7A5DE1-6056-466C-AD53-55CF914CC0AF}" destId="{14C6E124-5EE6-4447-87E7-EDCD96E30A3E}" srcOrd="1" destOrd="0" presId="urn:microsoft.com/office/officeart/2008/layout/LinedList"/>
    <dgm:cxn modelId="{C4DF7586-CE3B-4D1D-B0FA-8AE99C7A6083}" type="presParOf" srcId="{A4EA6523-899F-42AE-8ED2-3FD7BB6CA2E0}" destId="{825BF263-96A7-41D5-A270-656E68664095}" srcOrd="2" destOrd="0" presId="urn:microsoft.com/office/officeart/2008/layout/LinedList"/>
    <dgm:cxn modelId="{486464F7-4DDF-4BAD-9D0C-F94C04D3EBF1}" type="presParOf" srcId="{A4EA6523-899F-42AE-8ED2-3FD7BB6CA2E0}" destId="{4BF93E25-3209-4F27-A049-11784DCFFC71}" srcOrd="3" destOrd="0" presId="urn:microsoft.com/office/officeart/2008/layout/LinedList"/>
    <dgm:cxn modelId="{C20B45A1-A6B0-40B9-96AF-80E35EF8722F}" type="presParOf" srcId="{4BF93E25-3209-4F27-A049-11784DCFFC71}" destId="{92A0100E-EB1C-473F-A8D1-64D40E8B556A}" srcOrd="0" destOrd="0" presId="urn:microsoft.com/office/officeart/2008/layout/LinedList"/>
    <dgm:cxn modelId="{E3EA37F0-D527-4965-9923-B4337444FD5B}" type="presParOf" srcId="{4BF93E25-3209-4F27-A049-11784DCFFC71}" destId="{6B39BEC3-DBE6-4F1D-B6CC-B15DD0125B95}" srcOrd="1" destOrd="0" presId="urn:microsoft.com/office/officeart/2008/layout/LinedList"/>
    <dgm:cxn modelId="{98FE6F90-9672-4D95-B11B-094365700387}" type="presParOf" srcId="{A4EA6523-899F-42AE-8ED2-3FD7BB6CA2E0}" destId="{B1994CFB-6265-497D-82D2-0B836D405758}" srcOrd="4" destOrd="0" presId="urn:microsoft.com/office/officeart/2008/layout/LinedList"/>
    <dgm:cxn modelId="{4A2C0892-78BF-4E5B-A55F-7B63024447B1}" type="presParOf" srcId="{A4EA6523-899F-42AE-8ED2-3FD7BB6CA2E0}" destId="{5150C220-84E5-40BD-B2DE-E71E8A631CA9}" srcOrd="5" destOrd="0" presId="urn:microsoft.com/office/officeart/2008/layout/LinedList"/>
    <dgm:cxn modelId="{B29F6C45-862E-42F5-9D6E-3922C01A7481}" type="presParOf" srcId="{5150C220-84E5-40BD-B2DE-E71E8A631CA9}" destId="{5A60CCD1-07EF-4D10-8136-2C749945C428}" srcOrd="0" destOrd="0" presId="urn:microsoft.com/office/officeart/2008/layout/LinedList"/>
    <dgm:cxn modelId="{0727EF93-6C90-4349-8E12-FF68348FB1B1}" type="presParOf" srcId="{5150C220-84E5-40BD-B2DE-E71E8A631CA9}" destId="{B304EDD4-9B9E-4394-86C1-095692CB5630}" srcOrd="1" destOrd="0" presId="urn:microsoft.com/office/officeart/2008/layout/LinedList"/>
    <dgm:cxn modelId="{653CED80-9E91-4983-9BDF-893E499A1712}" type="presParOf" srcId="{A4EA6523-899F-42AE-8ED2-3FD7BB6CA2E0}" destId="{2484908E-2716-4E9B-9F53-92605648B18F}" srcOrd="6" destOrd="0" presId="urn:microsoft.com/office/officeart/2008/layout/LinedList"/>
    <dgm:cxn modelId="{D319F91A-7C2F-4F16-9DA1-921FDCE9C67C}" type="presParOf" srcId="{A4EA6523-899F-42AE-8ED2-3FD7BB6CA2E0}" destId="{A50F3BB3-DD0D-40E1-93E3-6B04B34DC611}" srcOrd="7" destOrd="0" presId="urn:microsoft.com/office/officeart/2008/layout/LinedList"/>
    <dgm:cxn modelId="{4EBBD473-2167-4993-B060-A44A38B3795B}" type="presParOf" srcId="{A50F3BB3-DD0D-40E1-93E3-6B04B34DC611}" destId="{051B8F08-541A-4983-A07F-0C08748D642E}" srcOrd="0" destOrd="0" presId="urn:microsoft.com/office/officeart/2008/layout/LinedList"/>
    <dgm:cxn modelId="{04FBBF47-0AF0-4326-98C1-23FB9C11E56E}" type="presParOf" srcId="{A50F3BB3-DD0D-40E1-93E3-6B04B34DC611}" destId="{90881598-EEE7-4885-8C4F-E7A608C6A601}" srcOrd="1" destOrd="0" presId="urn:microsoft.com/office/officeart/2008/layout/LinedList"/>
    <dgm:cxn modelId="{E68FCA19-5849-474B-91CE-AC669B5D636E}" type="presParOf" srcId="{A4EA6523-899F-42AE-8ED2-3FD7BB6CA2E0}" destId="{E5F352A9-90B0-417C-8041-1F1EA84DBFF3}" srcOrd="8" destOrd="0" presId="urn:microsoft.com/office/officeart/2008/layout/LinedList"/>
    <dgm:cxn modelId="{AAA3F758-E12A-4B73-BC57-33E1ED7A9B8C}" type="presParOf" srcId="{A4EA6523-899F-42AE-8ED2-3FD7BB6CA2E0}" destId="{A8D2CFC3-8C15-45EB-900D-2361A9DE31F5}" srcOrd="9" destOrd="0" presId="urn:microsoft.com/office/officeart/2008/layout/LinedList"/>
    <dgm:cxn modelId="{DF82C933-9DE3-4FB5-A382-AB64F7506F05}" type="presParOf" srcId="{A8D2CFC3-8C15-45EB-900D-2361A9DE31F5}" destId="{F0856FC8-BCCE-45D6-82C4-0336BD7700E6}" srcOrd="0" destOrd="0" presId="urn:microsoft.com/office/officeart/2008/layout/LinedList"/>
    <dgm:cxn modelId="{4799461F-CFF1-4C3E-AF26-C720D6396386}" type="presParOf" srcId="{A8D2CFC3-8C15-45EB-900D-2361A9DE31F5}" destId="{CB1C4205-7AE6-40A3-9BFA-D48E99150D5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EDF17A7-8D08-4AE2-9892-DF4F9D57D5C8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487516F1-FD93-475A-BDAE-CA9561BA865E}">
      <dgm:prSet custT="1"/>
      <dgm:spPr/>
      <dgm:t>
        <a:bodyPr/>
        <a:lstStyle/>
        <a:p>
          <a:r>
            <a:rPr lang="en-US" sz="2400" dirty="0"/>
            <a:t>Social sensitivity and balanced conversation are highly indicative of group performance</a:t>
          </a:r>
        </a:p>
      </dgm:t>
    </dgm:pt>
    <dgm:pt modelId="{90DC23B2-7068-402B-AB5E-0CB19C9D3482}" type="parTrans" cxnId="{BA435EBE-D01A-41CA-9E60-79F5815CE302}">
      <dgm:prSet/>
      <dgm:spPr/>
      <dgm:t>
        <a:bodyPr/>
        <a:lstStyle/>
        <a:p>
          <a:endParaRPr lang="en-US"/>
        </a:p>
      </dgm:t>
    </dgm:pt>
    <dgm:pt modelId="{5366B1A8-CE8F-4281-9BCA-C8885BD72549}" type="sibTrans" cxnId="{BA435EBE-D01A-41CA-9E60-79F5815CE302}">
      <dgm:prSet/>
      <dgm:spPr/>
      <dgm:t>
        <a:bodyPr/>
        <a:lstStyle/>
        <a:p>
          <a:endParaRPr lang="en-US"/>
        </a:p>
      </dgm:t>
    </dgm:pt>
    <dgm:pt modelId="{C5C93240-84C5-461C-A489-AAB299C7FDE7}">
      <dgm:prSet custT="1"/>
      <dgm:spPr/>
      <dgm:t>
        <a:bodyPr/>
        <a:lstStyle/>
        <a:p>
          <a:r>
            <a:rPr lang="en-US" sz="2800" dirty="0"/>
            <a:t>How can we foster these things in our teams?</a:t>
          </a:r>
        </a:p>
      </dgm:t>
    </dgm:pt>
    <dgm:pt modelId="{A90A047C-D6CD-4858-9310-9BF672AC2C90}" type="parTrans" cxnId="{D0F84600-2D47-4600-8DC4-80263574E34E}">
      <dgm:prSet/>
      <dgm:spPr/>
      <dgm:t>
        <a:bodyPr/>
        <a:lstStyle/>
        <a:p>
          <a:endParaRPr lang="en-US"/>
        </a:p>
      </dgm:t>
    </dgm:pt>
    <dgm:pt modelId="{69BF6016-A232-4D6C-BAEC-D7585026B19D}" type="sibTrans" cxnId="{D0F84600-2D47-4600-8DC4-80263574E34E}">
      <dgm:prSet/>
      <dgm:spPr/>
      <dgm:t>
        <a:bodyPr/>
        <a:lstStyle/>
        <a:p>
          <a:endParaRPr lang="en-US"/>
        </a:p>
      </dgm:t>
    </dgm:pt>
    <dgm:pt modelId="{FDADA822-38A6-451C-9E1C-3224153F781C}" type="pres">
      <dgm:prSet presAssocID="{9EDF17A7-8D08-4AE2-9892-DF4F9D57D5C8}" presName="root" presStyleCnt="0">
        <dgm:presLayoutVars>
          <dgm:dir/>
          <dgm:resizeHandles val="exact"/>
        </dgm:presLayoutVars>
      </dgm:prSet>
      <dgm:spPr/>
    </dgm:pt>
    <dgm:pt modelId="{605DD684-A499-4FC5-9BD6-BE8D7FDC27C6}" type="pres">
      <dgm:prSet presAssocID="{487516F1-FD93-475A-BDAE-CA9561BA865E}" presName="compNode" presStyleCnt="0"/>
      <dgm:spPr/>
    </dgm:pt>
    <dgm:pt modelId="{C85E71F7-7269-4C73-880E-67E6BCAACABF}" type="pres">
      <dgm:prSet presAssocID="{487516F1-FD93-475A-BDAE-CA9561BA865E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BABF061E-A5C3-4AD8-9BB9-6F463BD9A8A4}" type="pres">
      <dgm:prSet presAssocID="{487516F1-FD93-475A-BDAE-CA9561BA865E}" presName="spaceRect" presStyleCnt="0"/>
      <dgm:spPr/>
    </dgm:pt>
    <dgm:pt modelId="{991F00C6-39BA-4A5B-9BF9-DB440C36B0E8}" type="pres">
      <dgm:prSet presAssocID="{487516F1-FD93-475A-BDAE-CA9561BA865E}" presName="textRect" presStyleLbl="revTx" presStyleIdx="0" presStyleCnt="2">
        <dgm:presLayoutVars>
          <dgm:chMax val="1"/>
          <dgm:chPref val="1"/>
        </dgm:presLayoutVars>
      </dgm:prSet>
      <dgm:spPr/>
    </dgm:pt>
    <dgm:pt modelId="{D57A23E9-56DD-4E8F-882D-0B7DCD5C4F58}" type="pres">
      <dgm:prSet presAssocID="{5366B1A8-CE8F-4281-9BCA-C8885BD72549}" presName="sibTrans" presStyleCnt="0"/>
      <dgm:spPr/>
    </dgm:pt>
    <dgm:pt modelId="{E6E84965-9322-4243-8D81-B70AE15F5592}" type="pres">
      <dgm:prSet presAssocID="{C5C93240-84C5-461C-A489-AAB299C7FDE7}" presName="compNode" presStyleCnt="0"/>
      <dgm:spPr/>
    </dgm:pt>
    <dgm:pt modelId="{E2FAB1EC-B949-45FC-B6F0-44BDC208C061}" type="pres">
      <dgm:prSet presAssocID="{C5C93240-84C5-461C-A489-AAB299C7FDE7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ers"/>
        </a:ext>
      </dgm:extLst>
    </dgm:pt>
    <dgm:pt modelId="{4EBCD964-2CF3-4352-8FDA-6E25B16D6882}" type="pres">
      <dgm:prSet presAssocID="{C5C93240-84C5-461C-A489-AAB299C7FDE7}" presName="spaceRect" presStyleCnt="0"/>
      <dgm:spPr/>
    </dgm:pt>
    <dgm:pt modelId="{CFB1E593-4340-4FA1-9E94-0A94E34CE12E}" type="pres">
      <dgm:prSet presAssocID="{C5C93240-84C5-461C-A489-AAB299C7FDE7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D0F84600-2D47-4600-8DC4-80263574E34E}" srcId="{9EDF17A7-8D08-4AE2-9892-DF4F9D57D5C8}" destId="{C5C93240-84C5-461C-A489-AAB299C7FDE7}" srcOrd="1" destOrd="0" parTransId="{A90A047C-D6CD-4858-9310-9BF672AC2C90}" sibTransId="{69BF6016-A232-4D6C-BAEC-D7585026B19D}"/>
    <dgm:cxn modelId="{DB29723A-A10B-43C1-BBE1-3805BDA8C315}" type="presOf" srcId="{C5C93240-84C5-461C-A489-AAB299C7FDE7}" destId="{CFB1E593-4340-4FA1-9E94-0A94E34CE12E}" srcOrd="0" destOrd="0" presId="urn:microsoft.com/office/officeart/2018/2/layout/IconLabelList"/>
    <dgm:cxn modelId="{0B67EA48-E02F-4AEC-9AF2-7CC1420C5874}" type="presOf" srcId="{487516F1-FD93-475A-BDAE-CA9561BA865E}" destId="{991F00C6-39BA-4A5B-9BF9-DB440C36B0E8}" srcOrd="0" destOrd="0" presId="urn:microsoft.com/office/officeart/2018/2/layout/IconLabelList"/>
    <dgm:cxn modelId="{BA435EBE-D01A-41CA-9E60-79F5815CE302}" srcId="{9EDF17A7-8D08-4AE2-9892-DF4F9D57D5C8}" destId="{487516F1-FD93-475A-BDAE-CA9561BA865E}" srcOrd="0" destOrd="0" parTransId="{90DC23B2-7068-402B-AB5E-0CB19C9D3482}" sibTransId="{5366B1A8-CE8F-4281-9BCA-C8885BD72549}"/>
    <dgm:cxn modelId="{C8B6C5EC-8F6E-4C86-8001-7F0EEB40D4B2}" type="presOf" srcId="{9EDF17A7-8D08-4AE2-9892-DF4F9D57D5C8}" destId="{FDADA822-38A6-451C-9E1C-3224153F781C}" srcOrd="0" destOrd="0" presId="urn:microsoft.com/office/officeart/2018/2/layout/IconLabelList"/>
    <dgm:cxn modelId="{73FA6824-3914-44ED-9B97-0C959D0DCDDE}" type="presParOf" srcId="{FDADA822-38A6-451C-9E1C-3224153F781C}" destId="{605DD684-A499-4FC5-9BD6-BE8D7FDC27C6}" srcOrd="0" destOrd="0" presId="urn:microsoft.com/office/officeart/2018/2/layout/IconLabelList"/>
    <dgm:cxn modelId="{27C73910-09AE-46A1-89FB-3C9E561EAC78}" type="presParOf" srcId="{605DD684-A499-4FC5-9BD6-BE8D7FDC27C6}" destId="{C85E71F7-7269-4C73-880E-67E6BCAACABF}" srcOrd="0" destOrd="0" presId="urn:microsoft.com/office/officeart/2018/2/layout/IconLabelList"/>
    <dgm:cxn modelId="{8D461B09-D458-4904-8067-CA4765917A8C}" type="presParOf" srcId="{605DD684-A499-4FC5-9BD6-BE8D7FDC27C6}" destId="{BABF061E-A5C3-4AD8-9BB9-6F463BD9A8A4}" srcOrd="1" destOrd="0" presId="urn:microsoft.com/office/officeart/2018/2/layout/IconLabelList"/>
    <dgm:cxn modelId="{2391758A-5A44-4900-B5AF-2E997838474E}" type="presParOf" srcId="{605DD684-A499-4FC5-9BD6-BE8D7FDC27C6}" destId="{991F00C6-39BA-4A5B-9BF9-DB440C36B0E8}" srcOrd="2" destOrd="0" presId="urn:microsoft.com/office/officeart/2018/2/layout/IconLabelList"/>
    <dgm:cxn modelId="{87F65C9E-B6E3-492F-858A-8C7432187D14}" type="presParOf" srcId="{FDADA822-38A6-451C-9E1C-3224153F781C}" destId="{D57A23E9-56DD-4E8F-882D-0B7DCD5C4F58}" srcOrd="1" destOrd="0" presId="urn:microsoft.com/office/officeart/2018/2/layout/IconLabelList"/>
    <dgm:cxn modelId="{F35A3B1A-57D1-4CA8-A93B-1ADD9568180E}" type="presParOf" srcId="{FDADA822-38A6-451C-9E1C-3224153F781C}" destId="{E6E84965-9322-4243-8D81-B70AE15F5592}" srcOrd="2" destOrd="0" presId="urn:microsoft.com/office/officeart/2018/2/layout/IconLabelList"/>
    <dgm:cxn modelId="{3558EF6A-594F-421B-B57A-772F581086C5}" type="presParOf" srcId="{E6E84965-9322-4243-8D81-B70AE15F5592}" destId="{E2FAB1EC-B949-45FC-B6F0-44BDC208C061}" srcOrd="0" destOrd="0" presId="urn:microsoft.com/office/officeart/2018/2/layout/IconLabelList"/>
    <dgm:cxn modelId="{4FC232E7-296C-43F3-A8A6-1E36D6D142FC}" type="presParOf" srcId="{E6E84965-9322-4243-8D81-B70AE15F5592}" destId="{4EBCD964-2CF3-4352-8FDA-6E25B16D6882}" srcOrd="1" destOrd="0" presId="urn:microsoft.com/office/officeart/2018/2/layout/IconLabelList"/>
    <dgm:cxn modelId="{BAA45760-F242-4EC2-86C5-8118B84B1CFD}" type="presParOf" srcId="{E6E84965-9322-4243-8D81-B70AE15F5592}" destId="{CFB1E593-4340-4FA1-9E94-0A94E34CE12E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C454E7A-D2D4-45A1-BBA0-3BB119AE477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4BEF56F1-21F4-4562-A1C9-26F3BD22EEB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Just like that naturally</a:t>
          </a:r>
        </a:p>
      </dgm:t>
    </dgm:pt>
    <dgm:pt modelId="{3EC9B1FC-D661-423B-8435-2786CC56AA68}" type="parTrans" cxnId="{7E70E489-D5E3-4D76-BEB5-74BC6F3BD36A}">
      <dgm:prSet/>
      <dgm:spPr/>
      <dgm:t>
        <a:bodyPr/>
        <a:lstStyle/>
        <a:p>
          <a:endParaRPr lang="en-US"/>
        </a:p>
      </dgm:t>
    </dgm:pt>
    <dgm:pt modelId="{D0D75B54-8C22-4FE8-92E2-F937C2B3A734}" type="sibTrans" cxnId="{7E70E489-D5E3-4D76-BEB5-74BC6F3BD36A}">
      <dgm:prSet/>
      <dgm:spPr/>
      <dgm:t>
        <a:bodyPr/>
        <a:lstStyle/>
        <a:p>
          <a:endParaRPr lang="en-US"/>
        </a:p>
      </dgm:t>
    </dgm:pt>
    <dgm:pt modelId="{5D277E79-505A-42F2-8294-64ACB7F5C76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Differences in thought processing</a:t>
          </a:r>
        </a:p>
      </dgm:t>
    </dgm:pt>
    <dgm:pt modelId="{348FCD70-FFDF-4843-AA1B-68F85B379F48}" type="parTrans" cxnId="{1A0C89A5-C07A-400B-93F5-55C14FE43B88}">
      <dgm:prSet/>
      <dgm:spPr/>
      <dgm:t>
        <a:bodyPr/>
        <a:lstStyle/>
        <a:p>
          <a:endParaRPr lang="en-US"/>
        </a:p>
      </dgm:t>
    </dgm:pt>
    <dgm:pt modelId="{1D1F7BF5-AB1F-4D93-9703-667BA895628C}" type="sibTrans" cxnId="{1A0C89A5-C07A-400B-93F5-55C14FE43B88}">
      <dgm:prSet/>
      <dgm:spPr/>
      <dgm:t>
        <a:bodyPr/>
        <a:lstStyle/>
        <a:p>
          <a:endParaRPr lang="en-US"/>
        </a:p>
      </dgm:t>
    </dgm:pt>
    <dgm:pt modelId="{1E99D407-486E-4C06-A7DB-D89AF2A405B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Different motivations</a:t>
          </a:r>
          <a:endParaRPr lang="en-US" dirty="0"/>
        </a:p>
      </dgm:t>
    </dgm:pt>
    <dgm:pt modelId="{0B606F47-27A4-4E23-8D32-8F708EE4B79F}" type="parTrans" cxnId="{B2D705CA-4F7F-4600-859C-D7C8DEAA5A28}">
      <dgm:prSet/>
      <dgm:spPr/>
      <dgm:t>
        <a:bodyPr/>
        <a:lstStyle/>
        <a:p>
          <a:endParaRPr lang="en-US"/>
        </a:p>
      </dgm:t>
    </dgm:pt>
    <dgm:pt modelId="{E36F8529-8BCC-458A-9E1E-C719902A9447}" type="sibTrans" cxnId="{B2D705CA-4F7F-4600-859C-D7C8DEAA5A28}">
      <dgm:prSet/>
      <dgm:spPr/>
      <dgm:t>
        <a:bodyPr/>
        <a:lstStyle/>
        <a:p>
          <a:endParaRPr lang="en-US"/>
        </a:p>
      </dgm:t>
    </dgm:pt>
    <dgm:pt modelId="{901314A0-5635-4906-8789-5F8BB47B1A7B}" type="pres">
      <dgm:prSet presAssocID="{CC454E7A-D2D4-45A1-BBA0-3BB119AE4778}" presName="root" presStyleCnt="0">
        <dgm:presLayoutVars>
          <dgm:dir/>
          <dgm:resizeHandles val="exact"/>
        </dgm:presLayoutVars>
      </dgm:prSet>
      <dgm:spPr/>
    </dgm:pt>
    <dgm:pt modelId="{60334535-F93A-4FBA-A1A3-D7F89B18D88E}" type="pres">
      <dgm:prSet presAssocID="{4BEF56F1-21F4-4562-A1C9-26F3BD22EEB9}" presName="compNode" presStyleCnt="0"/>
      <dgm:spPr/>
    </dgm:pt>
    <dgm:pt modelId="{43C73548-44F9-470F-95FF-733BDCBFC6DD}" type="pres">
      <dgm:prSet presAssocID="{4BEF56F1-21F4-4562-A1C9-26F3BD22EEB9}" presName="bgRect" presStyleLbl="bgShp" presStyleIdx="0" presStyleCnt="3"/>
      <dgm:spPr/>
    </dgm:pt>
    <dgm:pt modelId="{CB185671-5951-4199-9FC3-B1CC42FAD794}" type="pres">
      <dgm:prSet presAssocID="{4BEF56F1-21F4-4562-A1C9-26F3BD22EEB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iling Face with No Fill"/>
        </a:ext>
      </dgm:extLst>
    </dgm:pt>
    <dgm:pt modelId="{B0838B33-A6BE-4415-A339-84FD464224D1}" type="pres">
      <dgm:prSet presAssocID="{4BEF56F1-21F4-4562-A1C9-26F3BD22EEB9}" presName="spaceRect" presStyleCnt="0"/>
      <dgm:spPr/>
    </dgm:pt>
    <dgm:pt modelId="{C54D697C-3FF4-4A6B-91ED-A632857FAA29}" type="pres">
      <dgm:prSet presAssocID="{4BEF56F1-21F4-4562-A1C9-26F3BD22EEB9}" presName="parTx" presStyleLbl="revTx" presStyleIdx="0" presStyleCnt="3">
        <dgm:presLayoutVars>
          <dgm:chMax val="0"/>
          <dgm:chPref val="0"/>
        </dgm:presLayoutVars>
      </dgm:prSet>
      <dgm:spPr/>
    </dgm:pt>
    <dgm:pt modelId="{AEA85C9B-F013-4427-A41E-B713F6276158}" type="pres">
      <dgm:prSet presAssocID="{D0D75B54-8C22-4FE8-92E2-F937C2B3A734}" presName="sibTrans" presStyleCnt="0"/>
      <dgm:spPr/>
    </dgm:pt>
    <dgm:pt modelId="{C37BBF09-5212-4845-B701-9921ABB1D75D}" type="pres">
      <dgm:prSet presAssocID="{5D277E79-505A-42F2-8294-64ACB7F5C76F}" presName="compNode" presStyleCnt="0"/>
      <dgm:spPr/>
    </dgm:pt>
    <dgm:pt modelId="{DEFC2155-898E-41BF-9FC4-9300DDDCB8F4}" type="pres">
      <dgm:prSet presAssocID="{5D277E79-505A-42F2-8294-64ACB7F5C76F}" presName="bgRect" presStyleLbl="bgShp" presStyleIdx="1" presStyleCnt="3"/>
      <dgm:spPr/>
    </dgm:pt>
    <dgm:pt modelId="{E061379E-55D3-4D6E-8DA1-D7DCEE62B2FD}" type="pres">
      <dgm:prSet presAssocID="{5D277E79-505A-42F2-8294-64ACB7F5C76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CC83007F-CF76-401B-8A69-E8043EF2D82B}" type="pres">
      <dgm:prSet presAssocID="{5D277E79-505A-42F2-8294-64ACB7F5C76F}" presName="spaceRect" presStyleCnt="0"/>
      <dgm:spPr/>
    </dgm:pt>
    <dgm:pt modelId="{E158B57D-4155-4204-9F2E-18FB53D6B33D}" type="pres">
      <dgm:prSet presAssocID="{5D277E79-505A-42F2-8294-64ACB7F5C76F}" presName="parTx" presStyleLbl="revTx" presStyleIdx="1" presStyleCnt="3">
        <dgm:presLayoutVars>
          <dgm:chMax val="0"/>
          <dgm:chPref val="0"/>
        </dgm:presLayoutVars>
      </dgm:prSet>
      <dgm:spPr/>
    </dgm:pt>
    <dgm:pt modelId="{A6077EB6-48D3-428F-8BC2-0F5706187063}" type="pres">
      <dgm:prSet presAssocID="{1D1F7BF5-AB1F-4D93-9703-667BA895628C}" presName="sibTrans" presStyleCnt="0"/>
      <dgm:spPr/>
    </dgm:pt>
    <dgm:pt modelId="{63FFC9A9-A45C-4C7D-9C5D-6CF0C794BA4C}" type="pres">
      <dgm:prSet presAssocID="{1E99D407-486E-4C06-A7DB-D89AF2A405B9}" presName="compNode" presStyleCnt="0"/>
      <dgm:spPr/>
    </dgm:pt>
    <dgm:pt modelId="{71C02D12-60DD-4AD9-9DAB-71C2A3A7F8E5}" type="pres">
      <dgm:prSet presAssocID="{1E99D407-486E-4C06-A7DB-D89AF2A405B9}" presName="bgRect" presStyleLbl="bgShp" presStyleIdx="2" presStyleCnt="3"/>
      <dgm:spPr/>
    </dgm:pt>
    <dgm:pt modelId="{462B387D-B100-4B6A-8C2B-FF7985DDCA0A}" type="pres">
      <dgm:prSet presAssocID="{1E99D407-486E-4C06-A7DB-D89AF2A405B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D7C26DB9-9D76-4B60-9BC8-E401750BF08B}" type="pres">
      <dgm:prSet presAssocID="{1E99D407-486E-4C06-A7DB-D89AF2A405B9}" presName="spaceRect" presStyleCnt="0"/>
      <dgm:spPr/>
    </dgm:pt>
    <dgm:pt modelId="{A0CFD3EE-5B00-46D8-BF4D-984CCC6598F1}" type="pres">
      <dgm:prSet presAssocID="{1E99D407-486E-4C06-A7DB-D89AF2A405B9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3D711E7D-E550-4AA6-9B1C-F4639DD8AB4C}" type="presOf" srcId="{1E99D407-486E-4C06-A7DB-D89AF2A405B9}" destId="{A0CFD3EE-5B00-46D8-BF4D-984CCC6598F1}" srcOrd="0" destOrd="0" presId="urn:microsoft.com/office/officeart/2018/2/layout/IconVerticalSolidList"/>
    <dgm:cxn modelId="{BF719784-91BB-4F88-9D55-DCE9FA2D605D}" type="presOf" srcId="{CC454E7A-D2D4-45A1-BBA0-3BB119AE4778}" destId="{901314A0-5635-4906-8789-5F8BB47B1A7B}" srcOrd="0" destOrd="0" presId="urn:microsoft.com/office/officeart/2018/2/layout/IconVerticalSolidList"/>
    <dgm:cxn modelId="{7E70E489-D5E3-4D76-BEB5-74BC6F3BD36A}" srcId="{CC454E7A-D2D4-45A1-BBA0-3BB119AE4778}" destId="{4BEF56F1-21F4-4562-A1C9-26F3BD22EEB9}" srcOrd="0" destOrd="0" parTransId="{3EC9B1FC-D661-423B-8435-2786CC56AA68}" sibTransId="{D0D75B54-8C22-4FE8-92E2-F937C2B3A734}"/>
    <dgm:cxn modelId="{08A8D08D-A77B-44B9-BF64-4E69DD8E30DD}" type="presOf" srcId="{4BEF56F1-21F4-4562-A1C9-26F3BD22EEB9}" destId="{C54D697C-3FF4-4A6B-91ED-A632857FAA29}" srcOrd="0" destOrd="0" presId="urn:microsoft.com/office/officeart/2018/2/layout/IconVerticalSolidList"/>
    <dgm:cxn modelId="{1A0C89A5-C07A-400B-93F5-55C14FE43B88}" srcId="{CC454E7A-D2D4-45A1-BBA0-3BB119AE4778}" destId="{5D277E79-505A-42F2-8294-64ACB7F5C76F}" srcOrd="1" destOrd="0" parTransId="{348FCD70-FFDF-4843-AA1B-68F85B379F48}" sibTransId="{1D1F7BF5-AB1F-4D93-9703-667BA895628C}"/>
    <dgm:cxn modelId="{1030A4B8-A723-46C3-81FC-9840FAD76BFF}" type="presOf" srcId="{5D277E79-505A-42F2-8294-64ACB7F5C76F}" destId="{E158B57D-4155-4204-9F2E-18FB53D6B33D}" srcOrd="0" destOrd="0" presId="urn:microsoft.com/office/officeart/2018/2/layout/IconVerticalSolidList"/>
    <dgm:cxn modelId="{B2D705CA-4F7F-4600-859C-D7C8DEAA5A28}" srcId="{CC454E7A-D2D4-45A1-BBA0-3BB119AE4778}" destId="{1E99D407-486E-4C06-A7DB-D89AF2A405B9}" srcOrd="2" destOrd="0" parTransId="{0B606F47-27A4-4E23-8D32-8F708EE4B79F}" sibTransId="{E36F8529-8BCC-458A-9E1E-C719902A9447}"/>
    <dgm:cxn modelId="{3D927FCE-C69B-4241-B2C3-406A01AAB617}" type="presParOf" srcId="{901314A0-5635-4906-8789-5F8BB47B1A7B}" destId="{60334535-F93A-4FBA-A1A3-D7F89B18D88E}" srcOrd="0" destOrd="0" presId="urn:microsoft.com/office/officeart/2018/2/layout/IconVerticalSolidList"/>
    <dgm:cxn modelId="{2FD3E61E-EBA4-40AD-ACEA-D55E09DA7098}" type="presParOf" srcId="{60334535-F93A-4FBA-A1A3-D7F89B18D88E}" destId="{43C73548-44F9-470F-95FF-733BDCBFC6DD}" srcOrd="0" destOrd="0" presId="urn:microsoft.com/office/officeart/2018/2/layout/IconVerticalSolidList"/>
    <dgm:cxn modelId="{6251A143-A74E-4875-9768-E50EB0E14A86}" type="presParOf" srcId="{60334535-F93A-4FBA-A1A3-D7F89B18D88E}" destId="{CB185671-5951-4199-9FC3-B1CC42FAD794}" srcOrd="1" destOrd="0" presId="urn:microsoft.com/office/officeart/2018/2/layout/IconVerticalSolidList"/>
    <dgm:cxn modelId="{5C93C364-5623-473B-A141-577C0B81B833}" type="presParOf" srcId="{60334535-F93A-4FBA-A1A3-D7F89B18D88E}" destId="{B0838B33-A6BE-4415-A339-84FD464224D1}" srcOrd="2" destOrd="0" presId="urn:microsoft.com/office/officeart/2018/2/layout/IconVerticalSolidList"/>
    <dgm:cxn modelId="{B36B68A9-46AD-4D9E-8960-397AE9C34698}" type="presParOf" srcId="{60334535-F93A-4FBA-A1A3-D7F89B18D88E}" destId="{C54D697C-3FF4-4A6B-91ED-A632857FAA29}" srcOrd="3" destOrd="0" presId="urn:microsoft.com/office/officeart/2018/2/layout/IconVerticalSolidList"/>
    <dgm:cxn modelId="{7EF02201-A1A4-4814-8EE9-039F615CBC61}" type="presParOf" srcId="{901314A0-5635-4906-8789-5F8BB47B1A7B}" destId="{AEA85C9B-F013-4427-A41E-B713F6276158}" srcOrd="1" destOrd="0" presId="urn:microsoft.com/office/officeart/2018/2/layout/IconVerticalSolidList"/>
    <dgm:cxn modelId="{8DCB2A02-DDCA-4DC6-B174-630AD28E5A9E}" type="presParOf" srcId="{901314A0-5635-4906-8789-5F8BB47B1A7B}" destId="{C37BBF09-5212-4845-B701-9921ABB1D75D}" srcOrd="2" destOrd="0" presId="urn:microsoft.com/office/officeart/2018/2/layout/IconVerticalSolidList"/>
    <dgm:cxn modelId="{A3F73CC5-7CBB-4114-8AD9-658C77359890}" type="presParOf" srcId="{C37BBF09-5212-4845-B701-9921ABB1D75D}" destId="{DEFC2155-898E-41BF-9FC4-9300DDDCB8F4}" srcOrd="0" destOrd="0" presId="urn:microsoft.com/office/officeart/2018/2/layout/IconVerticalSolidList"/>
    <dgm:cxn modelId="{41046E4A-5D4A-4BCD-A27B-B68D93D4696A}" type="presParOf" srcId="{C37BBF09-5212-4845-B701-9921ABB1D75D}" destId="{E061379E-55D3-4D6E-8DA1-D7DCEE62B2FD}" srcOrd="1" destOrd="0" presId="urn:microsoft.com/office/officeart/2018/2/layout/IconVerticalSolidList"/>
    <dgm:cxn modelId="{5A0E13AC-654F-4E49-8826-4A93F156FBA4}" type="presParOf" srcId="{C37BBF09-5212-4845-B701-9921ABB1D75D}" destId="{CC83007F-CF76-401B-8A69-E8043EF2D82B}" srcOrd="2" destOrd="0" presId="urn:microsoft.com/office/officeart/2018/2/layout/IconVerticalSolidList"/>
    <dgm:cxn modelId="{52A87785-31BD-41C8-8165-B0ECD4E1804F}" type="presParOf" srcId="{C37BBF09-5212-4845-B701-9921ABB1D75D}" destId="{E158B57D-4155-4204-9F2E-18FB53D6B33D}" srcOrd="3" destOrd="0" presId="urn:microsoft.com/office/officeart/2018/2/layout/IconVerticalSolidList"/>
    <dgm:cxn modelId="{FD64603C-F047-4FF7-B67F-5906D01950EF}" type="presParOf" srcId="{901314A0-5635-4906-8789-5F8BB47B1A7B}" destId="{A6077EB6-48D3-428F-8BC2-0F5706187063}" srcOrd="3" destOrd="0" presId="urn:microsoft.com/office/officeart/2018/2/layout/IconVerticalSolidList"/>
    <dgm:cxn modelId="{BB347579-0D9B-4EF2-910F-209A6E1E4CBE}" type="presParOf" srcId="{901314A0-5635-4906-8789-5F8BB47B1A7B}" destId="{63FFC9A9-A45C-4C7D-9C5D-6CF0C794BA4C}" srcOrd="4" destOrd="0" presId="urn:microsoft.com/office/officeart/2018/2/layout/IconVerticalSolidList"/>
    <dgm:cxn modelId="{414CE96C-A06C-4F4A-86FE-DE64C9280673}" type="presParOf" srcId="{63FFC9A9-A45C-4C7D-9C5D-6CF0C794BA4C}" destId="{71C02D12-60DD-4AD9-9DAB-71C2A3A7F8E5}" srcOrd="0" destOrd="0" presId="urn:microsoft.com/office/officeart/2018/2/layout/IconVerticalSolidList"/>
    <dgm:cxn modelId="{502796C1-CF4F-4916-B371-D44196EA7CB5}" type="presParOf" srcId="{63FFC9A9-A45C-4C7D-9C5D-6CF0C794BA4C}" destId="{462B387D-B100-4B6A-8C2B-FF7985DDCA0A}" srcOrd="1" destOrd="0" presId="urn:microsoft.com/office/officeart/2018/2/layout/IconVerticalSolidList"/>
    <dgm:cxn modelId="{E9BCEAB0-3822-445F-83E2-0F348799FC1B}" type="presParOf" srcId="{63FFC9A9-A45C-4C7D-9C5D-6CF0C794BA4C}" destId="{D7C26DB9-9D76-4B60-9BC8-E401750BF08B}" srcOrd="2" destOrd="0" presId="urn:microsoft.com/office/officeart/2018/2/layout/IconVerticalSolidList"/>
    <dgm:cxn modelId="{6CE90201-BBA9-4B51-9CD5-0E5F9DDA8DDF}" type="presParOf" srcId="{63FFC9A9-A45C-4C7D-9C5D-6CF0C794BA4C}" destId="{A0CFD3EE-5B00-46D8-BF4D-984CCC6598F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FDCCCA8-53C8-410A-926F-224AEB7B007B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8122BA4-D9EC-4A67-B694-56ED8E985F11}">
      <dgm:prSet custT="1"/>
      <dgm:spPr/>
      <dgm:t>
        <a:bodyPr/>
        <a:lstStyle/>
        <a:p>
          <a:r>
            <a:rPr lang="en-US" sz="2400" dirty="0"/>
            <a:t>Golden rule: have empathy</a:t>
          </a:r>
        </a:p>
      </dgm:t>
    </dgm:pt>
    <dgm:pt modelId="{50D91768-D471-4733-9849-8080455A638B}" type="parTrans" cxnId="{79BC12DE-38EA-4089-B999-31B83E99367D}">
      <dgm:prSet/>
      <dgm:spPr/>
      <dgm:t>
        <a:bodyPr/>
        <a:lstStyle/>
        <a:p>
          <a:endParaRPr lang="en-US"/>
        </a:p>
      </dgm:t>
    </dgm:pt>
    <dgm:pt modelId="{829BB3B8-FF67-4950-8306-BC977CF2BAE0}" type="sibTrans" cxnId="{79BC12DE-38EA-4089-B999-31B83E99367D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04CF0389-A4E1-4EF2-B590-1A5B59F05034}">
      <dgm:prSet custT="1"/>
      <dgm:spPr/>
      <dgm:t>
        <a:bodyPr/>
        <a:lstStyle/>
        <a:p>
          <a:r>
            <a:rPr lang="en-US" sz="2400" dirty="0"/>
            <a:t>Evaluate your own participation</a:t>
          </a:r>
        </a:p>
      </dgm:t>
    </dgm:pt>
    <dgm:pt modelId="{618AA945-57B8-4985-A3E1-0C2927DCF53C}" type="parTrans" cxnId="{30EEC02D-2C66-441F-A0EF-76786508D690}">
      <dgm:prSet/>
      <dgm:spPr/>
      <dgm:t>
        <a:bodyPr/>
        <a:lstStyle/>
        <a:p>
          <a:endParaRPr lang="en-US"/>
        </a:p>
      </dgm:t>
    </dgm:pt>
    <dgm:pt modelId="{A2F00185-897C-4EE9-82A2-E3723DB20500}" type="sibTrans" cxnId="{30EEC02D-2C66-441F-A0EF-76786508D690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D998748F-3AF0-44FF-B30B-3466784CE155}">
      <dgm:prSet custT="1"/>
      <dgm:spPr/>
      <dgm:t>
        <a:bodyPr/>
        <a:lstStyle/>
        <a:p>
          <a:r>
            <a:rPr lang="en-US" sz="2400" dirty="0"/>
            <a:t>Show others you’re paying attention, don’t interrupt</a:t>
          </a:r>
        </a:p>
      </dgm:t>
    </dgm:pt>
    <dgm:pt modelId="{49E62C8A-09DE-486C-8488-159303672BD6}" type="parTrans" cxnId="{307F3B1B-AF59-4C9F-8A9D-C29B3C8865F7}">
      <dgm:prSet/>
      <dgm:spPr/>
      <dgm:t>
        <a:bodyPr/>
        <a:lstStyle/>
        <a:p>
          <a:endParaRPr lang="en-US"/>
        </a:p>
      </dgm:t>
    </dgm:pt>
    <dgm:pt modelId="{1E894B0C-0950-46B5-B449-EEF4B0293CEC}" type="sibTrans" cxnId="{307F3B1B-AF59-4C9F-8A9D-C29B3C8865F7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AF403DCF-8056-4BDA-AEFD-C5E3C5953C45}">
      <dgm:prSet custT="1"/>
      <dgm:spPr/>
      <dgm:t>
        <a:bodyPr/>
        <a:lstStyle/>
        <a:p>
          <a:r>
            <a:rPr lang="en-US" sz="2400" dirty="0"/>
            <a:t>Ask for feedback, invite team to challenge your perspectives</a:t>
          </a:r>
        </a:p>
      </dgm:t>
    </dgm:pt>
    <dgm:pt modelId="{2589EB5D-6FAD-4322-BBEC-063BEBD155A5}" type="parTrans" cxnId="{704A5962-DFA9-407B-9BEA-C48C492BF842}">
      <dgm:prSet/>
      <dgm:spPr/>
      <dgm:t>
        <a:bodyPr/>
        <a:lstStyle/>
        <a:p>
          <a:endParaRPr lang="en-US"/>
        </a:p>
      </dgm:t>
    </dgm:pt>
    <dgm:pt modelId="{70FC77E9-67C1-46ED-A483-A61C09D7BE30}" type="sibTrans" cxnId="{704A5962-DFA9-407B-9BEA-C48C492BF842}">
      <dgm:prSet phldrT="04" phldr="0"/>
      <dgm:spPr/>
      <dgm:t>
        <a:bodyPr/>
        <a:lstStyle/>
        <a:p>
          <a:r>
            <a:rPr lang="en-US"/>
            <a:t>04</a:t>
          </a:r>
        </a:p>
      </dgm:t>
    </dgm:pt>
    <dgm:pt modelId="{01C93916-86A5-4192-A274-4835782ACC0A}" type="pres">
      <dgm:prSet presAssocID="{DFDCCCA8-53C8-410A-926F-224AEB7B007B}" presName="Name0" presStyleCnt="0">
        <dgm:presLayoutVars>
          <dgm:animLvl val="lvl"/>
          <dgm:resizeHandles val="exact"/>
        </dgm:presLayoutVars>
      </dgm:prSet>
      <dgm:spPr/>
    </dgm:pt>
    <dgm:pt modelId="{BD732349-C925-4B65-B6A4-95401EF7A4FA}" type="pres">
      <dgm:prSet presAssocID="{08122BA4-D9EC-4A67-B694-56ED8E985F11}" presName="compositeNode" presStyleCnt="0">
        <dgm:presLayoutVars>
          <dgm:bulletEnabled val="1"/>
        </dgm:presLayoutVars>
      </dgm:prSet>
      <dgm:spPr/>
    </dgm:pt>
    <dgm:pt modelId="{15ADA1E4-1815-45E7-9A82-B26CE64CD799}" type="pres">
      <dgm:prSet presAssocID="{08122BA4-D9EC-4A67-B694-56ED8E985F11}" presName="bgRect" presStyleLbl="alignNode1" presStyleIdx="0" presStyleCnt="4"/>
      <dgm:spPr/>
    </dgm:pt>
    <dgm:pt modelId="{CEBD8161-BB4B-43E4-9FD8-F6E9A5C0B104}" type="pres">
      <dgm:prSet presAssocID="{829BB3B8-FF67-4950-8306-BC977CF2BAE0}" presName="sibTransNodeRect" presStyleLbl="alignNode1" presStyleIdx="0" presStyleCnt="4">
        <dgm:presLayoutVars>
          <dgm:chMax val="0"/>
          <dgm:bulletEnabled val="1"/>
        </dgm:presLayoutVars>
      </dgm:prSet>
      <dgm:spPr/>
    </dgm:pt>
    <dgm:pt modelId="{CDC95DA0-47A9-4452-B56F-3D269461E93C}" type="pres">
      <dgm:prSet presAssocID="{08122BA4-D9EC-4A67-B694-56ED8E985F11}" presName="nodeRect" presStyleLbl="alignNode1" presStyleIdx="0" presStyleCnt="4">
        <dgm:presLayoutVars>
          <dgm:bulletEnabled val="1"/>
        </dgm:presLayoutVars>
      </dgm:prSet>
      <dgm:spPr/>
    </dgm:pt>
    <dgm:pt modelId="{C5DFB9F5-A036-47F5-89A4-415761B9ACFC}" type="pres">
      <dgm:prSet presAssocID="{829BB3B8-FF67-4950-8306-BC977CF2BAE0}" presName="sibTrans" presStyleCnt="0"/>
      <dgm:spPr/>
    </dgm:pt>
    <dgm:pt modelId="{F1027C04-AD6A-4123-B7DD-385B65307474}" type="pres">
      <dgm:prSet presAssocID="{04CF0389-A4E1-4EF2-B590-1A5B59F05034}" presName="compositeNode" presStyleCnt="0">
        <dgm:presLayoutVars>
          <dgm:bulletEnabled val="1"/>
        </dgm:presLayoutVars>
      </dgm:prSet>
      <dgm:spPr/>
    </dgm:pt>
    <dgm:pt modelId="{E691810A-7C09-4D45-962A-F412AD119DEF}" type="pres">
      <dgm:prSet presAssocID="{04CF0389-A4E1-4EF2-B590-1A5B59F05034}" presName="bgRect" presStyleLbl="alignNode1" presStyleIdx="1" presStyleCnt="4"/>
      <dgm:spPr/>
    </dgm:pt>
    <dgm:pt modelId="{5B215AE2-FB42-4232-999D-E3F51B4465B1}" type="pres">
      <dgm:prSet presAssocID="{A2F00185-897C-4EE9-82A2-E3723DB20500}" presName="sibTransNodeRect" presStyleLbl="alignNode1" presStyleIdx="1" presStyleCnt="4">
        <dgm:presLayoutVars>
          <dgm:chMax val="0"/>
          <dgm:bulletEnabled val="1"/>
        </dgm:presLayoutVars>
      </dgm:prSet>
      <dgm:spPr/>
    </dgm:pt>
    <dgm:pt modelId="{BA58FB50-FD15-4323-BBA9-1B097D4F85F8}" type="pres">
      <dgm:prSet presAssocID="{04CF0389-A4E1-4EF2-B590-1A5B59F05034}" presName="nodeRect" presStyleLbl="alignNode1" presStyleIdx="1" presStyleCnt="4">
        <dgm:presLayoutVars>
          <dgm:bulletEnabled val="1"/>
        </dgm:presLayoutVars>
      </dgm:prSet>
      <dgm:spPr/>
    </dgm:pt>
    <dgm:pt modelId="{18B21722-F484-4909-9FF5-626EAABC74F2}" type="pres">
      <dgm:prSet presAssocID="{A2F00185-897C-4EE9-82A2-E3723DB20500}" presName="sibTrans" presStyleCnt="0"/>
      <dgm:spPr/>
    </dgm:pt>
    <dgm:pt modelId="{BC4744E7-AE2C-4C5E-8D26-AE6651ADAC05}" type="pres">
      <dgm:prSet presAssocID="{D998748F-3AF0-44FF-B30B-3466784CE155}" presName="compositeNode" presStyleCnt="0">
        <dgm:presLayoutVars>
          <dgm:bulletEnabled val="1"/>
        </dgm:presLayoutVars>
      </dgm:prSet>
      <dgm:spPr/>
    </dgm:pt>
    <dgm:pt modelId="{A2BFA832-E701-4F10-A757-B5625EB23B19}" type="pres">
      <dgm:prSet presAssocID="{D998748F-3AF0-44FF-B30B-3466784CE155}" presName="bgRect" presStyleLbl="alignNode1" presStyleIdx="2" presStyleCnt="4"/>
      <dgm:spPr/>
    </dgm:pt>
    <dgm:pt modelId="{8FFA4E99-8A07-4D65-B92A-4DCA6F1B97F3}" type="pres">
      <dgm:prSet presAssocID="{1E894B0C-0950-46B5-B449-EEF4B0293CEC}" presName="sibTransNodeRect" presStyleLbl="alignNode1" presStyleIdx="2" presStyleCnt="4">
        <dgm:presLayoutVars>
          <dgm:chMax val="0"/>
          <dgm:bulletEnabled val="1"/>
        </dgm:presLayoutVars>
      </dgm:prSet>
      <dgm:spPr/>
    </dgm:pt>
    <dgm:pt modelId="{48BDF3BA-2591-452B-A686-F9AEBD2B9D2E}" type="pres">
      <dgm:prSet presAssocID="{D998748F-3AF0-44FF-B30B-3466784CE155}" presName="nodeRect" presStyleLbl="alignNode1" presStyleIdx="2" presStyleCnt="4">
        <dgm:presLayoutVars>
          <dgm:bulletEnabled val="1"/>
        </dgm:presLayoutVars>
      </dgm:prSet>
      <dgm:spPr/>
    </dgm:pt>
    <dgm:pt modelId="{D18FCB0C-E9EE-40A2-A387-491896DB6093}" type="pres">
      <dgm:prSet presAssocID="{1E894B0C-0950-46B5-B449-EEF4B0293CEC}" presName="sibTrans" presStyleCnt="0"/>
      <dgm:spPr/>
    </dgm:pt>
    <dgm:pt modelId="{88929EDC-3DBE-44CD-A873-37E55567F955}" type="pres">
      <dgm:prSet presAssocID="{AF403DCF-8056-4BDA-AEFD-C5E3C5953C45}" presName="compositeNode" presStyleCnt="0">
        <dgm:presLayoutVars>
          <dgm:bulletEnabled val="1"/>
        </dgm:presLayoutVars>
      </dgm:prSet>
      <dgm:spPr/>
    </dgm:pt>
    <dgm:pt modelId="{393AD901-52C8-4872-997B-7E4151168C04}" type="pres">
      <dgm:prSet presAssocID="{AF403DCF-8056-4BDA-AEFD-C5E3C5953C45}" presName="bgRect" presStyleLbl="alignNode1" presStyleIdx="3" presStyleCnt="4"/>
      <dgm:spPr/>
    </dgm:pt>
    <dgm:pt modelId="{BC964678-6342-45DE-A8CA-AE0AFD40D7E4}" type="pres">
      <dgm:prSet presAssocID="{70FC77E9-67C1-46ED-A483-A61C09D7BE30}" presName="sibTransNodeRect" presStyleLbl="alignNode1" presStyleIdx="3" presStyleCnt="4">
        <dgm:presLayoutVars>
          <dgm:chMax val="0"/>
          <dgm:bulletEnabled val="1"/>
        </dgm:presLayoutVars>
      </dgm:prSet>
      <dgm:spPr/>
    </dgm:pt>
    <dgm:pt modelId="{9CC22C29-509D-4BEA-9573-E6C7C3E1E306}" type="pres">
      <dgm:prSet presAssocID="{AF403DCF-8056-4BDA-AEFD-C5E3C5953C45}" presName="nodeRect" presStyleLbl="alignNode1" presStyleIdx="3" presStyleCnt="4">
        <dgm:presLayoutVars>
          <dgm:bulletEnabled val="1"/>
        </dgm:presLayoutVars>
      </dgm:prSet>
      <dgm:spPr/>
    </dgm:pt>
  </dgm:ptLst>
  <dgm:cxnLst>
    <dgm:cxn modelId="{9EB6B504-CB0F-4655-8AE7-4D863B881184}" type="presOf" srcId="{70FC77E9-67C1-46ED-A483-A61C09D7BE30}" destId="{BC964678-6342-45DE-A8CA-AE0AFD40D7E4}" srcOrd="0" destOrd="0" presId="urn:microsoft.com/office/officeart/2016/7/layout/LinearBlockProcessNumbered"/>
    <dgm:cxn modelId="{AB8ECF06-70D7-46F1-836C-5B6C1D2FC63F}" type="presOf" srcId="{A2F00185-897C-4EE9-82A2-E3723DB20500}" destId="{5B215AE2-FB42-4232-999D-E3F51B4465B1}" srcOrd="0" destOrd="0" presId="urn:microsoft.com/office/officeart/2016/7/layout/LinearBlockProcessNumbered"/>
    <dgm:cxn modelId="{307F3B1B-AF59-4C9F-8A9D-C29B3C8865F7}" srcId="{DFDCCCA8-53C8-410A-926F-224AEB7B007B}" destId="{D998748F-3AF0-44FF-B30B-3466784CE155}" srcOrd="2" destOrd="0" parTransId="{49E62C8A-09DE-486C-8488-159303672BD6}" sibTransId="{1E894B0C-0950-46B5-B449-EEF4B0293CEC}"/>
    <dgm:cxn modelId="{30EEC02D-2C66-441F-A0EF-76786508D690}" srcId="{DFDCCCA8-53C8-410A-926F-224AEB7B007B}" destId="{04CF0389-A4E1-4EF2-B590-1A5B59F05034}" srcOrd="1" destOrd="0" parTransId="{618AA945-57B8-4985-A3E1-0C2927DCF53C}" sibTransId="{A2F00185-897C-4EE9-82A2-E3723DB20500}"/>
    <dgm:cxn modelId="{7AF3DF34-C323-4D79-B950-51758DA89D83}" type="presOf" srcId="{04CF0389-A4E1-4EF2-B590-1A5B59F05034}" destId="{E691810A-7C09-4D45-962A-F412AD119DEF}" srcOrd="0" destOrd="0" presId="urn:microsoft.com/office/officeart/2016/7/layout/LinearBlockProcessNumbered"/>
    <dgm:cxn modelId="{3470C73A-4EE8-4ABF-BAAF-F62009EA05EE}" type="presOf" srcId="{AF403DCF-8056-4BDA-AEFD-C5E3C5953C45}" destId="{9CC22C29-509D-4BEA-9573-E6C7C3E1E306}" srcOrd="1" destOrd="0" presId="urn:microsoft.com/office/officeart/2016/7/layout/LinearBlockProcessNumbered"/>
    <dgm:cxn modelId="{34691D42-B68D-4C9C-9F2E-D422F23D2F94}" type="presOf" srcId="{1E894B0C-0950-46B5-B449-EEF4B0293CEC}" destId="{8FFA4E99-8A07-4D65-B92A-4DCA6F1B97F3}" srcOrd="0" destOrd="0" presId="urn:microsoft.com/office/officeart/2016/7/layout/LinearBlockProcessNumbered"/>
    <dgm:cxn modelId="{704A5962-DFA9-407B-9BEA-C48C492BF842}" srcId="{DFDCCCA8-53C8-410A-926F-224AEB7B007B}" destId="{AF403DCF-8056-4BDA-AEFD-C5E3C5953C45}" srcOrd="3" destOrd="0" parTransId="{2589EB5D-6FAD-4322-BBEC-063BEBD155A5}" sibTransId="{70FC77E9-67C1-46ED-A483-A61C09D7BE30}"/>
    <dgm:cxn modelId="{726D5F72-3E22-47BD-B0BC-7F3237351811}" type="presOf" srcId="{AF403DCF-8056-4BDA-AEFD-C5E3C5953C45}" destId="{393AD901-52C8-4872-997B-7E4151168C04}" srcOrd="0" destOrd="0" presId="urn:microsoft.com/office/officeart/2016/7/layout/LinearBlockProcessNumbered"/>
    <dgm:cxn modelId="{2305127E-282E-46B1-81A0-F589673B96BB}" type="presOf" srcId="{08122BA4-D9EC-4A67-B694-56ED8E985F11}" destId="{15ADA1E4-1815-45E7-9A82-B26CE64CD799}" srcOrd="0" destOrd="0" presId="urn:microsoft.com/office/officeart/2016/7/layout/LinearBlockProcessNumbered"/>
    <dgm:cxn modelId="{2405A87E-3E1C-4764-9156-3A4033B0EFFF}" type="presOf" srcId="{08122BA4-D9EC-4A67-B694-56ED8E985F11}" destId="{CDC95DA0-47A9-4452-B56F-3D269461E93C}" srcOrd="1" destOrd="0" presId="urn:microsoft.com/office/officeart/2016/7/layout/LinearBlockProcessNumbered"/>
    <dgm:cxn modelId="{89F6C9AF-797D-4BFC-A19E-2138E3BE6EC8}" type="presOf" srcId="{829BB3B8-FF67-4950-8306-BC977CF2BAE0}" destId="{CEBD8161-BB4B-43E4-9FD8-F6E9A5C0B104}" srcOrd="0" destOrd="0" presId="urn:microsoft.com/office/officeart/2016/7/layout/LinearBlockProcessNumbered"/>
    <dgm:cxn modelId="{3E349ACC-1A30-4682-A443-B2B234F35DED}" type="presOf" srcId="{D998748F-3AF0-44FF-B30B-3466784CE155}" destId="{A2BFA832-E701-4F10-A757-B5625EB23B19}" srcOrd="0" destOrd="0" presId="urn:microsoft.com/office/officeart/2016/7/layout/LinearBlockProcessNumbered"/>
    <dgm:cxn modelId="{24BFC0CD-A66F-4F33-B97A-30069EF4B9A7}" type="presOf" srcId="{DFDCCCA8-53C8-410A-926F-224AEB7B007B}" destId="{01C93916-86A5-4192-A274-4835782ACC0A}" srcOrd="0" destOrd="0" presId="urn:microsoft.com/office/officeart/2016/7/layout/LinearBlockProcessNumbered"/>
    <dgm:cxn modelId="{F8BBAED0-49BF-478F-AA99-8202D486F010}" type="presOf" srcId="{D998748F-3AF0-44FF-B30B-3466784CE155}" destId="{48BDF3BA-2591-452B-A686-F9AEBD2B9D2E}" srcOrd="1" destOrd="0" presId="urn:microsoft.com/office/officeart/2016/7/layout/LinearBlockProcessNumbered"/>
    <dgm:cxn modelId="{F81AE4D2-805F-450A-A0DC-BB7C8AA30E67}" type="presOf" srcId="{04CF0389-A4E1-4EF2-B590-1A5B59F05034}" destId="{BA58FB50-FD15-4323-BBA9-1B097D4F85F8}" srcOrd="1" destOrd="0" presId="urn:microsoft.com/office/officeart/2016/7/layout/LinearBlockProcessNumbered"/>
    <dgm:cxn modelId="{79BC12DE-38EA-4089-B999-31B83E99367D}" srcId="{DFDCCCA8-53C8-410A-926F-224AEB7B007B}" destId="{08122BA4-D9EC-4A67-B694-56ED8E985F11}" srcOrd="0" destOrd="0" parTransId="{50D91768-D471-4733-9849-8080455A638B}" sibTransId="{829BB3B8-FF67-4950-8306-BC977CF2BAE0}"/>
    <dgm:cxn modelId="{F991E5A0-1A74-4BC0-B310-4E2A1485DECD}" type="presParOf" srcId="{01C93916-86A5-4192-A274-4835782ACC0A}" destId="{BD732349-C925-4B65-B6A4-95401EF7A4FA}" srcOrd="0" destOrd="0" presId="urn:microsoft.com/office/officeart/2016/7/layout/LinearBlockProcessNumbered"/>
    <dgm:cxn modelId="{D4720C10-0972-46DF-865E-A043C657510D}" type="presParOf" srcId="{BD732349-C925-4B65-B6A4-95401EF7A4FA}" destId="{15ADA1E4-1815-45E7-9A82-B26CE64CD799}" srcOrd="0" destOrd="0" presId="urn:microsoft.com/office/officeart/2016/7/layout/LinearBlockProcessNumbered"/>
    <dgm:cxn modelId="{82B35FAE-BF83-44E5-8371-F5A69D0ACE54}" type="presParOf" srcId="{BD732349-C925-4B65-B6A4-95401EF7A4FA}" destId="{CEBD8161-BB4B-43E4-9FD8-F6E9A5C0B104}" srcOrd="1" destOrd="0" presId="urn:microsoft.com/office/officeart/2016/7/layout/LinearBlockProcessNumbered"/>
    <dgm:cxn modelId="{22142485-645D-4089-BB3E-46E50D1D78D6}" type="presParOf" srcId="{BD732349-C925-4B65-B6A4-95401EF7A4FA}" destId="{CDC95DA0-47A9-4452-B56F-3D269461E93C}" srcOrd="2" destOrd="0" presId="urn:microsoft.com/office/officeart/2016/7/layout/LinearBlockProcessNumbered"/>
    <dgm:cxn modelId="{EFD8A134-AB60-4C98-9E8B-57382F7A179F}" type="presParOf" srcId="{01C93916-86A5-4192-A274-4835782ACC0A}" destId="{C5DFB9F5-A036-47F5-89A4-415761B9ACFC}" srcOrd="1" destOrd="0" presId="urn:microsoft.com/office/officeart/2016/7/layout/LinearBlockProcessNumbered"/>
    <dgm:cxn modelId="{AAC9D161-BA27-4CE9-B395-DAC69F73BBC4}" type="presParOf" srcId="{01C93916-86A5-4192-A274-4835782ACC0A}" destId="{F1027C04-AD6A-4123-B7DD-385B65307474}" srcOrd="2" destOrd="0" presId="urn:microsoft.com/office/officeart/2016/7/layout/LinearBlockProcessNumbered"/>
    <dgm:cxn modelId="{07D53102-A090-4B48-9C3A-2555BEB3901E}" type="presParOf" srcId="{F1027C04-AD6A-4123-B7DD-385B65307474}" destId="{E691810A-7C09-4D45-962A-F412AD119DEF}" srcOrd="0" destOrd="0" presId="urn:microsoft.com/office/officeart/2016/7/layout/LinearBlockProcessNumbered"/>
    <dgm:cxn modelId="{8772172C-2C88-4B81-875F-50D968EAEE00}" type="presParOf" srcId="{F1027C04-AD6A-4123-B7DD-385B65307474}" destId="{5B215AE2-FB42-4232-999D-E3F51B4465B1}" srcOrd="1" destOrd="0" presId="urn:microsoft.com/office/officeart/2016/7/layout/LinearBlockProcessNumbered"/>
    <dgm:cxn modelId="{90FF3991-E0E4-4989-ABBE-302378191C39}" type="presParOf" srcId="{F1027C04-AD6A-4123-B7DD-385B65307474}" destId="{BA58FB50-FD15-4323-BBA9-1B097D4F85F8}" srcOrd="2" destOrd="0" presId="urn:microsoft.com/office/officeart/2016/7/layout/LinearBlockProcessNumbered"/>
    <dgm:cxn modelId="{2419755A-613F-4FA2-8A88-175750BB2AB3}" type="presParOf" srcId="{01C93916-86A5-4192-A274-4835782ACC0A}" destId="{18B21722-F484-4909-9FF5-626EAABC74F2}" srcOrd="3" destOrd="0" presId="urn:microsoft.com/office/officeart/2016/7/layout/LinearBlockProcessNumbered"/>
    <dgm:cxn modelId="{621C7A5E-D326-4500-9A7B-B067E0CECC96}" type="presParOf" srcId="{01C93916-86A5-4192-A274-4835782ACC0A}" destId="{BC4744E7-AE2C-4C5E-8D26-AE6651ADAC05}" srcOrd="4" destOrd="0" presId="urn:microsoft.com/office/officeart/2016/7/layout/LinearBlockProcessNumbered"/>
    <dgm:cxn modelId="{44E15904-DF7A-4C9E-851A-22EFC603643A}" type="presParOf" srcId="{BC4744E7-AE2C-4C5E-8D26-AE6651ADAC05}" destId="{A2BFA832-E701-4F10-A757-B5625EB23B19}" srcOrd="0" destOrd="0" presId="urn:microsoft.com/office/officeart/2016/7/layout/LinearBlockProcessNumbered"/>
    <dgm:cxn modelId="{1189335D-C0BD-4EFD-9BB9-92E0BBDF5BC5}" type="presParOf" srcId="{BC4744E7-AE2C-4C5E-8D26-AE6651ADAC05}" destId="{8FFA4E99-8A07-4D65-B92A-4DCA6F1B97F3}" srcOrd="1" destOrd="0" presId="urn:microsoft.com/office/officeart/2016/7/layout/LinearBlockProcessNumbered"/>
    <dgm:cxn modelId="{201FB421-D253-4BC8-A51F-7515B97E7977}" type="presParOf" srcId="{BC4744E7-AE2C-4C5E-8D26-AE6651ADAC05}" destId="{48BDF3BA-2591-452B-A686-F9AEBD2B9D2E}" srcOrd="2" destOrd="0" presId="urn:microsoft.com/office/officeart/2016/7/layout/LinearBlockProcessNumbered"/>
    <dgm:cxn modelId="{34D23F24-DBB6-450A-A16C-93E11ABF62AC}" type="presParOf" srcId="{01C93916-86A5-4192-A274-4835782ACC0A}" destId="{D18FCB0C-E9EE-40A2-A387-491896DB6093}" srcOrd="5" destOrd="0" presId="urn:microsoft.com/office/officeart/2016/7/layout/LinearBlockProcessNumbered"/>
    <dgm:cxn modelId="{348C7365-F2D4-48A7-BBFD-674D77C53A1A}" type="presParOf" srcId="{01C93916-86A5-4192-A274-4835782ACC0A}" destId="{88929EDC-3DBE-44CD-A873-37E55567F955}" srcOrd="6" destOrd="0" presId="urn:microsoft.com/office/officeart/2016/7/layout/LinearBlockProcessNumbered"/>
    <dgm:cxn modelId="{4125F29F-C8E2-47C6-A558-E0A17E514DA1}" type="presParOf" srcId="{88929EDC-3DBE-44CD-A873-37E55567F955}" destId="{393AD901-52C8-4872-997B-7E4151168C04}" srcOrd="0" destOrd="0" presId="urn:microsoft.com/office/officeart/2016/7/layout/LinearBlockProcessNumbered"/>
    <dgm:cxn modelId="{54D4B008-7438-45D3-9E3C-1DB6E3680B31}" type="presParOf" srcId="{88929EDC-3DBE-44CD-A873-37E55567F955}" destId="{BC964678-6342-45DE-A8CA-AE0AFD40D7E4}" srcOrd="1" destOrd="0" presId="urn:microsoft.com/office/officeart/2016/7/layout/LinearBlockProcessNumbered"/>
    <dgm:cxn modelId="{893D47D6-BC2A-403A-92CF-9D10E73676CA}" type="presParOf" srcId="{88929EDC-3DBE-44CD-A873-37E55567F955}" destId="{9CC22C29-509D-4BEA-9573-E6C7C3E1E306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0F6524A-C66B-4FA5-BE6A-2AF766B633B2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42C7367-2FE0-4DD1-BD01-06D6AA2D39B0}">
      <dgm:prSet custT="1"/>
      <dgm:spPr/>
      <dgm:t>
        <a:bodyPr/>
        <a:lstStyle/>
        <a:p>
          <a:r>
            <a:rPr lang="en-US" sz="2800" dirty="0"/>
            <a:t>Social sensitivity and balanced conversation are very important for group performance</a:t>
          </a:r>
        </a:p>
      </dgm:t>
    </dgm:pt>
    <dgm:pt modelId="{7F157639-409F-4ADA-9969-7287159ECF57}" type="parTrans" cxnId="{7222C3DC-EEC4-4F4D-ACFD-9A87332C9035}">
      <dgm:prSet/>
      <dgm:spPr/>
      <dgm:t>
        <a:bodyPr/>
        <a:lstStyle/>
        <a:p>
          <a:endParaRPr lang="en-US"/>
        </a:p>
      </dgm:t>
    </dgm:pt>
    <dgm:pt modelId="{B586A459-6729-4D5B-B251-E99FD9F5A3BF}" type="sibTrans" cxnId="{7222C3DC-EEC4-4F4D-ACFD-9A87332C9035}">
      <dgm:prSet/>
      <dgm:spPr/>
      <dgm:t>
        <a:bodyPr/>
        <a:lstStyle/>
        <a:p>
          <a:endParaRPr lang="en-US"/>
        </a:p>
      </dgm:t>
    </dgm:pt>
    <dgm:pt modelId="{A1EC1EFD-F5A6-4640-8995-2DA9C36CF906}">
      <dgm:prSet custT="1"/>
      <dgm:spPr/>
      <dgm:t>
        <a:bodyPr/>
        <a:lstStyle/>
        <a:p>
          <a:r>
            <a:rPr lang="en-US" sz="2800" dirty="0"/>
            <a:t>Best way to figure out what’s wrong is to get to know people</a:t>
          </a:r>
        </a:p>
      </dgm:t>
    </dgm:pt>
    <dgm:pt modelId="{955E40DC-4C13-4757-9E61-26DF7773B2C7}" type="parTrans" cxnId="{FA68A1B6-B6D5-4041-B1DF-A8FFB1C4D10F}">
      <dgm:prSet/>
      <dgm:spPr/>
      <dgm:t>
        <a:bodyPr/>
        <a:lstStyle/>
        <a:p>
          <a:endParaRPr lang="en-US"/>
        </a:p>
      </dgm:t>
    </dgm:pt>
    <dgm:pt modelId="{54A2E784-0E1B-4D57-BD58-2C01E6D06FBC}" type="sibTrans" cxnId="{FA68A1B6-B6D5-4041-B1DF-A8FFB1C4D10F}">
      <dgm:prSet/>
      <dgm:spPr/>
      <dgm:t>
        <a:bodyPr/>
        <a:lstStyle/>
        <a:p>
          <a:endParaRPr lang="en-US"/>
        </a:p>
      </dgm:t>
    </dgm:pt>
    <dgm:pt modelId="{FD797499-CD99-442C-96D2-2E0DAAB32E67}">
      <dgm:prSet custT="1"/>
      <dgm:spPr/>
      <dgm:t>
        <a:bodyPr/>
        <a:lstStyle/>
        <a:p>
          <a:r>
            <a:rPr lang="en-US" sz="2800" dirty="0"/>
            <a:t>Ask what we can do better</a:t>
          </a:r>
        </a:p>
      </dgm:t>
    </dgm:pt>
    <dgm:pt modelId="{F91DE053-D158-4612-AD27-75A13100AAC3}" type="parTrans" cxnId="{5DE91858-6D02-452B-B4D1-05869F7B9BAF}">
      <dgm:prSet/>
      <dgm:spPr/>
      <dgm:t>
        <a:bodyPr/>
        <a:lstStyle/>
        <a:p>
          <a:endParaRPr lang="en-US"/>
        </a:p>
      </dgm:t>
    </dgm:pt>
    <dgm:pt modelId="{78C138EF-A549-472E-ABFD-77DCF44B4D9E}" type="sibTrans" cxnId="{5DE91858-6D02-452B-B4D1-05869F7B9BAF}">
      <dgm:prSet/>
      <dgm:spPr/>
      <dgm:t>
        <a:bodyPr/>
        <a:lstStyle/>
        <a:p>
          <a:endParaRPr lang="en-US"/>
        </a:p>
      </dgm:t>
    </dgm:pt>
    <dgm:pt modelId="{7057CA20-166F-4A3B-B8BC-A9042693003C}">
      <dgm:prSet custT="1"/>
      <dgm:spPr/>
      <dgm:t>
        <a:bodyPr/>
        <a:lstStyle/>
        <a:p>
          <a:r>
            <a:rPr lang="en-US" sz="2800" dirty="0"/>
            <a:t>Pairing/mobbing covers a multitude of sins</a:t>
          </a:r>
        </a:p>
      </dgm:t>
    </dgm:pt>
    <dgm:pt modelId="{916796EE-E043-4297-B492-D0423FA2036B}" type="parTrans" cxnId="{61BF6522-20E1-4DE1-A135-F193BC223435}">
      <dgm:prSet/>
      <dgm:spPr/>
      <dgm:t>
        <a:bodyPr/>
        <a:lstStyle/>
        <a:p>
          <a:endParaRPr lang="en-US"/>
        </a:p>
      </dgm:t>
    </dgm:pt>
    <dgm:pt modelId="{2F2930E8-6877-42D0-9BAB-F02515E472BB}" type="sibTrans" cxnId="{61BF6522-20E1-4DE1-A135-F193BC223435}">
      <dgm:prSet/>
      <dgm:spPr/>
      <dgm:t>
        <a:bodyPr/>
        <a:lstStyle/>
        <a:p>
          <a:endParaRPr lang="en-US"/>
        </a:p>
      </dgm:t>
    </dgm:pt>
    <dgm:pt modelId="{E8C651CA-ED6F-4731-B9F0-CD0EFC24F514}">
      <dgm:prSet custT="1"/>
      <dgm:spPr/>
      <dgm:t>
        <a:bodyPr/>
        <a:lstStyle/>
        <a:p>
          <a:r>
            <a:rPr lang="en-US" sz="2800" dirty="0"/>
            <a:t>Does your team have time to get work done?</a:t>
          </a:r>
        </a:p>
      </dgm:t>
    </dgm:pt>
    <dgm:pt modelId="{5731C25B-8044-47A4-B71C-81A998651D0A}" type="parTrans" cxnId="{4D18AAF7-06F1-4760-BC51-AE85859DDD57}">
      <dgm:prSet/>
      <dgm:spPr/>
      <dgm:t>
        <a:bodyPr/>
        <a:lstStyle/>
        <a:p>
          <a:endParaRPr lang="en-US"/>
        </a:p>
      </dgm:t>
    </dgm:pt>
    <dgm:pt modelId="{02757D63-A335-4CCE-982B-29EC707891D1}" type="sibTrans" cxnId="{4D18AAF7-06F1-4760-BC51-AE85859DDD57}">
      <dgm:prSet/>
      <dgm:spPr/>
      <dgm:t>
        <a:bodyPr/>
        <a:lstStyle/>
        <a:p>
          <a:endParaRPr lang="en-US"/>
        </a:p>
      </dgm:t>
    </dgm:pt>
    <dgm:pt modelId="{4DB72709-F6C0-4A73-B22D-2763CA64D4AD}" type="pres">
      <dgm:prSet presAssocID="{90F6524A-C66B-4FA5-BE6A-2AF766B633B2}" presName="vert0" presStyleCnt="0">
        <dgm:presLayoutVars>
          <dgm:dir/>
          <dgm:animOne val="branch"/>
          <dgm:animLvl val="lvl"/>
        </dgm:presLayoutVars>
      </dgm:prSet>
      <dgm:spPr/>
    </dgm:pt>
    <dgm:pt modelId="{4623D44C-47C7-4584-BC2D-AEB862F86BC3}" type="pres">
      <dgm:prSet presAssocID="{442C7367-2FE0-4DD1-BD01-06D6AA2D39B0}" presName="thickLine" presStyleLbl="alignNode1" presStyleIdx="0" presStyleCnt="5"/>
      <dgm:spPr/>
    </dgm:pt>
    <dgm:pt modelId="{FA8B4E49-93D4-4865-BFA9-E6E2A174CF25}" type="pres">
      <dgm:prSet presAssocID="{442C7367-2FE0-4DD1-BD01-06D6AA2D39B0}" presName="horz1" presStyleCnt="0"/>
      <dgm:spPr/>
    </dgm:pt>
    <dgm:pt modelId="{C48A8879-FF5A-4C4D-A5C0-0BF45EDD2F66}" type="pres">
      <dgm:prSet presAssocID="{442C7367-2FE0-4DD1-BD01-06D6AA2D39B0}" presName="tx1" presStyleLbl="revTx" presStyleIdx="0" presStyleCnt="5"/>
      <dgm:spPr/>
    </dgm:pt>
    <dgm:pt modelId="{4DA09811-386E-4ABA-9FEF-2A2D9206FEBC}" type="pres">
      <dgm:prSet presAssocID="{442C7367-2FE0-4DD1-BD01-06D6AA2D39B0}" presName="vert1" presStyleCnt="0"/>
      <dgm:spPr/>
    </dgm:pt>
    <dgm:pt modelId="{138C0A38-FAD4-41E3-8CE8-A0302B75131F}" type="pres">
      <dgm:prSet presAssocID="{A1EC1EFD-F5A6-4640-8995-2DA9C36CF906}" presName="thickLine" presStyleLbl="alignNode1" presStyleIdx="1" presStyleCnt="5"/>
      <dgm:spPr/>
    </dgm:pt>
    <dgm:pt modelId="{996E2A8D-437E-4CCB-806A-9C1A0939F780}" type="pres">
      <dgm:prSet presAssocID="{A1EC1EFD-F5A6-4640-8995-2DA9C36CF906}" presName="horz1" presStyleCnt="0"/>
      <dgm:spPr/>
    </dgm:pt>
    <dgm:pt modelId="{EA580916-8A3C-44AF-9590-442955AA19A0}" type="pres">
      <dgm:prSet presAssocID="{A1EC1EFD-F5A6-4640-8995-2DA9C36CF906}" presName="tx1" presStyleLbl="revTx" presStyleIdx="1" presStyleCnt="5"/>
      <dgm:spPr/>
    </dgm:pt>
    <dgm:pt modelId="{FF2495A2-A5AE-4040-88BA-707436418866}" type="pres">
      <dgm:prSet presAssocID="{A1EC1EFD-F5A6-4640-8995-2DA9C36CF906}" presName="vert1" presStyleCnt="0"/>
      <dgm:spPr/>
    </dgm:pt>
    <dgm:pt modelId="{816E983D-4323-412F-8E34-C7AB9C67901A}" type="pres">
      <dgm:prSet presAssocID="{FD797499-CD99-442C-96D2-2E0DAAB32E67}" presName="thickLine" presStyleLbl="alignNode1" presStyleIdx="2" presStyleCnt="5"/>
      <dgm:spPr/>
    </dgm:pt>
    <dgm:pt modelId="{E354537B-0536-46FE-A789-CB9F7AA4739F}" type="pres">
      <dgm:prSet presAssocID="{FD797499-CD99-442C-96D2-2E0DAAB32E67}" presName="horz1" presStyleCnt="0"/>
      <dgm:spPr/>
    </dgm:pt>
    <dgm:pt modelId="{34A0BD36-495C-4264-B381-DA3FC528A8B9}" type="pres">
      <dgm:prSet presAssocID="{FD797499-CD99-442C-96D2-2E0DAAB32E67}" presName="tx1" presStyleLbl="revTx" presStyleIdx="2" presStyleCnt="5"/>
      <dgm:spPr/>
    </dgm:pt>
    <dgm:pt modelId="{0ADF8157-2D6F-459E-BFB4-54BE520E69A0}" type="pres">
      <dgm:prSet presAssocID="{FD797499-CD99-442C-96D2-2E0DAAB32E67}" presName="vert1" presStyleCnt="0"/>
      <dgm:spPr/>
    </dgm:pt>
    <dgm:pt modelId="{9A5601D9-33CA-478F-AC73-7681ECCC0030}" type="pres">
      <dgm:prSet presAssocID="{7057CA20-166F-4A3B-B8BC-A9042693003C}" presName="thickLine" presStyleLbl="alignNode1" presStyleIdx="3" presStyleCnt="5"/>
      <dgm:spPr/>
    </dgm:pt>
    <dgm:pt modelId="{DF7AB3AE-C311-4678-86D6-55F161E84D1C}" type="pres">
      <dgm:prSet presAssocID="{7057CA20-166F-4A3B-B8BC-A9042693003C}" presName="horz1" presStyleCnt="0"/>
      <dgm:spPr/>
    </dgm:pt>
    <dgm:pt modelId="{19A4299B-C5DB-4AE4-934A-BC0769F364F7}" type="pres">
      <dgm:prSet presAssocID="{7057CA20-166F-4A3B-B8BC-A9042693003C}" presName="tx1" presStyleLbl="revTx" presStyleIdx="3" presStyleCnt="5"/>
      <dgm:spPr/>
    </dgm:pt>
    <dgm:pt modelId="{822FA8A3-B999-40C9-B979-95E8FF679447}" type="pres">
      <dgm:prSet presAssocID="{7057CA20-166F-4A3B-B8BC-A9042693003C}" presName="vert1" presStyleCnt="0"/>
      <dgm:spPr/>
    </dgm:pt>
    <dgm:pt modelId="{C1483E93-10D6-491D-9D12-A536E98FFF43}" type="pres">
      <dgm:prSet presAssocID="{E8C651CA-ED6F-4731-B9F0-CD0EFC24F514}" presName="thickLine" presStyleLbl="alignNode1" presStyleIdx="4" presStyleCnt="5"/>
      <dgm:spPr/>
    </dgm:pt>
    <dgm:pt modelId="{2BF75C40-C5E1-4AD4-88C4-C16DCE2D5203}" type="pres">
      <dgm:prSet presAssocID="{E8C651CA-ED6F-4731-B9F0-CD0EFC24F514}" presName="horz1" presStyleCnt="0"/>
      <dgm:spPr/>
    </dgm:pt>
    <dgm:pt modelId="{5B11F082-B3DF-486F-AE87-CCEA6A42F654}" type="pres">
      <dgm:prSet presAssocID="{E8C651CA-ED6F-4731-B9F0-CD0EFC24F514}" presName="tx1" presStyleLbl="revTx" presStyleIdx="4" presStyleCnt="5"/>
      <dgm:spPr/>
    </dgm:pt>
    <dgm:pt modelId="{1C412D1D-A321-4E65-B4C2-89AAB7848DE4}" type="pres">
      <dgm:prSet presAssocID="{E8C651CA-ED6F-4731-B9F0-CD0EFC24F514}" presName="vert1" presStyleCnt="0"/>
      <dgm:spPr/>
    </dgm:pt>
  </dgm:ptLst>
  <dgm:cxnLst>
    <dgm:cxn modelId="{61BF6522-20E1-4DE1-A135-F193BC223435}" srcId="{90F6524A-C66B-4FA5-BE6A-2AF766B633B2}" destId="{7057CA20-166F-4A3B-B8BC-A9042693003C}" srcOrd="3" destOrd="0" parTransId="{916796EE-E043-4297-B492-D0423FA2036B}" sibTransId="{2F2930E8-6877-42D0-9BAB-F02515E472BB}"/>
    <dgm:cxn modelId="{181BD123-4A66-4E13-96EC-9D4D2F6EBE88}" type="presOf" srcId="{E8C651CA-ED6F-4731-B9F0-CD0EFC24F514}" destId="{5B11F082-B3DF-486F-AE87-CCEA6A42F654}" srcOrd="0" destOrd="0" presId="urn:microsoft.com/office/officeart/2008/layout/LinedList"/>
    <dgm:cxn modelId="{1CB2675B-21A6-4369-B81E-718C11DD3900}" type="presOf" srcId="{7057CA20-166F-4A3B-B8BC-A9042693003C}" destId="{19A4299B-C5DB-4AE4-934A-BC0769F364F7}" srcOrd="0" destOrd="0" presId="urn:microsoft.com/office/officeart/2008/layout/LinedList"/>
    <dgm:cxn modelId="{0BB6315E-6136-4CEB-9082-4DD7A55C6020}" type="presOf" srcId="{90F6524A-C66B-4FA5-BE6A-2AF766B633B2}" destId="{4DB72709-F6C0-4A73-B22D-2763CA64D4AD}" srcOrd="0" destOrd="0" presId="urn:microsoft.com/office/officeart/2008/layout/LinedList"/>
    <dgm:cxn modelId="{441F5E4B-EB4A-415F-8C35-CF2F6CFB23B7}" type="presOf" srcId="{FD797499-CD99-442C-96D2-2E0DAAB32E67}" destId="{34A0BD36-495C-4264-B381-DA3FC528A8B9}" srcOrd="0" destOrd="0" presId="urn:microsoft.com/office/officeart/2008/layout/LinedList"/>
    <dgm:cxn modelId="{B9960F6D-BE4F-44F2-8DC5-80DFD9731923}" type="presOf" srcId="{A1EC1EFD-F5A6-4640-8995-2DA9C36CF906}" destId="{EA580916-8A3C-44AF-9590-442955AA19A0}" srcOrd="0" destOrd="0" presId="urn:microsoft.com/office/officeart/2008/layout/LinedList"/>
    <dgm:cxn modelId="{5DE91858-6D02-452B-B4D1-05869F7B9BAF}" srcId="{90F6524A-C66B-4FA5-BE6A-2AF766B633B2}" destId="{FD797499-CD99-442C-96D2-2E0DAAB32E67}" srcOrd="2" destOrd="0" parTransId="{F91DE053-D158-4612-AD27-75A13100AAC3}" sibTransId="{78C138EF-A549-472E-ABFD-77DCF44B4D9E}"/>
    <dgm:cxn modelId="{FA68A1B6-B6D5-4041-B1DF-A8FFB1C4D10F}" srcId="{90F6524A-C66B-4FA5-BE6A-2AF766B633B2}" destId="{A1EC1EFD-F5A6-4640-8995-2DA9C36CF906}" srcOrd="1" destOrd="0" parTransId="{955E40DC-4C13-4757-9E61-26DF7773B2C7}" sibTransId="{54A2E784-0E1B-4D57-BD58-2C01E6D06FBC}"/>
    <dgm:cxn modelId="{7222C3DC-EEC4-4F4D-ACFD-9A87332C9035}" srcId="{90F6524A-C66B-4FA5-BE6A-2AF766B633B2}" destId="{442C7367-2FE0-4DD1-BD01-06D6AA2D39B0}" srcOrd="0" destOrd="0" parTransId="{7F157639-409F-4ADA-9969-7287159ECF57}" sibTransId="{B586A459-6729-4D5B-B251-E99FD9F5A3BF}"/>
    <dgm:cxn modelId="{E1B52BEC-1C80-4AA1-9398-C145CD2CE19B}" type="presOf" srcId="{442C7367-2FE0-4DD1-BD01-06D6AA2D39B0}" destId="{C48A8879-FF5A-4C4D-A5C0-0BF45EDD2F66}" srcOrd="0" destOrd="0" presId="urn:microsoft.com/office/officeart/2008/layout/LinedList"/>
    <dgm:cxn modelId="{4D18AAF7-06F1-4760-BC51-AE85859DDD57}" srcId="{90F6524A-C66B-4FA5-BE6A-2AF766B633B2}" destId="{E8C651CA-ED6F-4731-B9F0-CD0EFC24F514}" srcOrd="4" destOrd="0" parTransId="{5731C25B-8044-47A4-B71C-81A998651D0A}" sibTransId="{02757D63-A335-4CCE-982B-29EC707891D1}"/>
    <dgm:cxn modelId="{A69D2868-1010-4DB8-8FA3-6EE882178AF0}" type="presParOf" srcId="{4DB72709-F6C0-4A73-B22D-2763CA64D4AD}" destId="{4623D44C-47C7-4584-BC2D-AEB862F86BC3}" srcOrd="0" destOrd="0" presId="urn:microsoft.com/office/officeart/2008/layout/LinedList"/>
    <dgm:cxn modelId="{BCE64C42-6241-439E-A114-7793C5B491ED}" type="presParOf" srcId="{4DB72709-F6C0-4A73-B22D-2763CA64D4AD}" destId="{FA8B4E49-93D4-4865-BFA9-E6E2A174CF25}" srcOrd="1" destOrd="0" presId="urn:microsoft.com/office/officeart/2008/layout/LinedList"/>
    <dgm:cxn modelId="{74A88808-00CA-4A6D-B4C3-C5A19EE86A72}" type="presParOf" srcId="{FA8B4E49-93D4-4865-BFA9-E6E2A174CF25}" destId="{C48A8879-FF5A-4C4D-A5C0-0BF45EDD2F66}" srcOrd="0" destOrd="0" presId="urn:microsoft.com/office/officeart/2008/layout/LinedList"/>
    <dgm:cxn modelId="{70D3285E-7085-44F0-AD4B-9D402B39377F}" type="presParOf" srcId="{FA8B4E49-93D4-4865-BFA9-E6E2A174CF25}" destId="{4DA09811-386E-4ABA-9FEF-2A2D9206FEBC}" srcOrd="1" destOrd="0" presId="urn:microsoft.com/office/officeart/2008/layout/LinedList"/>
    <dgm:cxn modelId="{21C4AFDA-88D0-472E-B87D-3311A99D393B}" type="presParOf" srcId="{4DB72709-F6C0-4A73-B22D-2763CA64D4AD}" destId="{138C0A38-FAD4-41E3-8CE8-A0302B75131F}" srcOrd="2" destOrd="0" presId="urn:microsoft.com/office/officeart/2008/layout/LinedList"/>
    <dgm:cxn modelId="{AE4C8391-8D0D-4B4D-BE7A-79B073C2C092}" type="presParOf" srcId="{4DB72709-F6C0-4A73-B22D-2763CA64D4AD}" destId="{996E2A8D-437E-4CCB-806A-9C1A0939F780}" srcOrd="3" destOrd="0" presId="urn:microsoft.com/office/officeart/2008/layout/LinedList"/>
    <dgm:cxn modelId="{F678486B-F637-4178-B9B9-5D8AE667B6E0}" type="presParOf" srcId="{996E2A8D-437E-4CCB-806A-9C1A0939F780}" destId="{EA580916-8A3C-44AF-9590-442955AA19A0}" srcOrd="0" destOrd="0" presId="urn:microsoft.com/office/officeart/2008/layout/LinedList"/>
    <dgm:cxn modelId="{F852166D-3A9E-4EDE-B024-F53B196A4AAD}" type="presParOf" srcId="{996E2A8D-437E-4CCB-806A-9C1A0939F780}" destId="{FF2495A2-A5AE-4040-88BA-707436418866}" srcOrd="1" destOrd="0" presId="urn:microsoft.com/office/officeart/2008/layout/LinedList"/>
    <dgm:cxn modelId="{4E58B25B-915F-445D-8282-932B5150D9D2}" type="presParOf" srcId="{4DB72709-F6C0-4A73-B22D-2763CA64D4AD}" destId="{816E983D-4323-412F-8E34-C7AB9C67901A}" srcOrd="4" destOrd="0" presId="urn:microsoft.com/office/officeart/2008/layout/LinedList"/>
    <dgm:cxn modelId="{A1BD9DC5-CDEC-4AD4-9932-E67DE0DABC74}" type="presParOf" srcId="{4DB72709-F6C0-4A73-B22D-2763CA64D4AD}" destId="{E354537B-0536-46FE-A789-CB9F7AA4739F}" srcOrd="5" destOrd="0" presId="urn:microsoft.com/office/officeart/2008/layout/LinedList"/>
    <dgm:cxn modelId="{98A47630-C45C-4372-98B0-B4BE84AF8B42}" type="presParOf" srcId="{E354537B-0536-46FE-A789-CB9F7AA4739F}" destId="{34A0BD36-495C-4264-B381-DA3FC528A8B9}" srcOrd="0" destOrd="0" presId="urn:microsoft.com/office/officeart/2008/layout/LinedList"/>
    <dgm:cxn modelId="{445F8D21-3F15-4AFF-8A10-93DB8FDC44F1}" type="presParOf" srcId="{E354537B-0536-46FE-A789-CB9F7AA4739F}" destId="{0ADF8157-2D6F-459E-BFB4-54BE520E69A0}" srcOrd="1" destOrd="0" presId="urn:microsoft.com/office/officeart/2008/layout/LinedList"/>
    <dgm:cxn modelId="{19801FB0-3FEB-4C25-8889-A4E45384C8DC}" type="presParOf" srcId="{4DB72709-F6C0-4A73-B22D-2763CA64D4AD}" destId="{9A5601D9-33CA-478F-AC73-7681ECCC0030}" srcOrd="6" destOrd="0" presId="urn:microsoft.com/office/officeart/2008/layout/LinedList"/>
    <dgm:cxn modelId="{EA740B23-4AC6-4788-9AC5-235EAA1230F7}" type="presParOf" srcId="{4DB72709-F6C0-4A73-B22D-2763CA64D4AD}" destId="{DF7AB3AE-C311-4678-86D6-55F161E84D1C}" srcOrd="7" destOrd="0" presId="urn:microsoft.com/office/officeart/2008/layout/LinedList"/>
    <dgm:cxn modelId="{39032534-A9B4-49AE-87B6-31279D3B71D0}" type="presParOf" srcId="{DF7AB3AE-C311-4678-86D6-55F161E84D1C}" destId="{19A4299B-C5DB-4AE4-934A-BC0769F364F7}" srcOrd="0" destOrd="0" presId="urn:microsoft.com/office/officeart/2008/layout/LinedList"/>
    <dgm:cxn modelId="{7EB0BB26-225B-4486-913B-336C359802C9}" type="presParOf" srcId="{DF7AB3AE-C311-4678-86D6-55F161E84D1C}" destId="{822FA8A3-B999-40C9-B979-95E8FF679447}" srcOrd="1" destOrd="0" presId="urn:microsoft.com/office/officeart/2008/layout/LinedList"/>
    <dgm:cxn modelId="{8E9C69B8-9C6D-48D8-9C1E-8AB57A49F781}" type="presParOf" srcId="{4DB72709-F6C0-4A73-B22D-2763CA64D4AD}" destId="{C1483E93-10D6-491D-9D12-A536E98FFF43}" srcOrd="8" destOrd="0" presId="urn:microsoft.com/office/officeart/2008/layout/LinedList"/>
    <dgm:cxn modelId="{58D94D01-758C-4EB8-BF59-45B153A6A4B1}" type="presParOf" srcId="{4DB72709-F6C0-4A73-B22D-2763CA64D4AD}" destId="{2BF75C40-C5E1-4AD4-88C4-C16DCE2D5203}" srcOrd="9" destOrd="0" presId="urn:microsoft.com/office/officeart/2008/layout/LinedList"/>
    <dgm:cxn modelId="{80ED2297-7BD1-49A2-A0ED-F616ABA76729}" type="presParOf" srcId="{2BF75C40-C5E1-4AD4-88C4-C16DCE2D5203}" destId="{5B11F082-B3DF-486F-AE87-CCEA6A42F654}" srcOrd="0" destOrd="0" presId="urn:microsoft.com/office/officeart/2008/layout/LinedList"/>
    <dgm:cxn modelId="{379D03FF-3B94-4301-A4DD-E24EC3B65E82}" type="presParOf" srcId="{2BF75C40-C5E1-4AD4-88C4-C16DCE2D5203}" destId="{1C412D1D-A321-4E65-B4C2-89AAB7848DE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1061F2-7DC4-4522-9B2B-B0815AF073F5}">
      <dsp:nvSpPr>
        <dsp:cNvPr id="0" name=""/>
        <dsp:cNvSpPr/>
      </dsp:nvSpPr>
      <dsp:spPr>
        <a:xfrm>
          <a:off x="1903068" y="367127"/>
          <a:ext cx="2196000" cy="2196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1F39F8-D832-4363-8210-959697834093}">
      <dsp:nvSpPr>
        <dsp:cNvPr id="0" name=""/>
        <dsp:cNvSpPr/>
      </dsp:nvSpPr>
      <dsp:spPr>
        <a:xfrm>
          <a:off x="2371068" y="835127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9CCF00-FEC7-4489-9664-202A476CC18A}">
      <dsp:nvSpPr>
        <dsp:cNvPr id="0" name=""/>
        <dsp:cNvSpPr/>
      </dsp:nvSpPr>
      <dsp:spPr>
        <a:xfrm>
          <a:off x="1201068" y="3247128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377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100" kern="1200" dirty="0"/>
            <a:t>Does it matter?</a:t>
          </a:r>
        </a:p>
      </dsp:txBody>
      <dsp:txXfrm>
        <a:off x="1201068" y="3247128"/>
        <a:ext cx="3600000" cy="720000"/>
      </dsp:txXfrm>
    </dsp:sp>
    <dsp:sp modelId="{148D7837-A193-43C3-9595-DE86BE0739A0}">
      <dsp:nvSpPr>
        <dsp:cNvPr id="0" name=""/>
        <dsp:cNvSpPr/>
      </dsp:nvSpPr>
      <dsp:spPr>
        <a:xfrm>
          <a:off x="6133068" y="367127"/>
          <a:ext cx="2196000" cy="2196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BB084F-5D6E-4CE0-8310-86EDC858462C}">
      <dsp:nvSpPr>
        <dsp:cNvPr id="0" name=""/>
        <dsp:cNvSpPr/>
      </dsp:nvSpPr>
      <dsp:spPr>
        <a:xfrm>
          <a:off x="6601068" y="835127"/>
          <a:ext cx="1260000" cy="126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F6ADD4-C963-4752-9EBE-79D337FC6C40}">
      <dsp:nvSpPr>
        <dsp:cNvPr id="0" name=""/>
        <dsp:cNvSpPr/>
      </dsp:nvSpPr>
      <dsp:spPr>
        <a:xfrm>
          <a:off x="5431068" y="3247128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377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100" kern="1200"/>
            <a:t>Things we can do</a:t>
          </a:r>
        </a:p>
      </dsp:txBody>
      <dsp:txXfrm>
        <a:off x="5431068" y="3247128"/>
        <a:ext cx="360000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EEE11E-A93C-49A5-A04A-230FA7D7CDED}">
      <dsp:nvSpPr>
        <dsp:cNvPr id="0" name=""/>
        <dsp:cNvSpPr/>
      </dsp:nvSpPr>
      <dsp:spPr>
        <a:xfrm>
          <a:off x="0" y="675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300F2D-61A2-457C-9173-D71DF7C69F34}">
      <dsp:nvSpPr>
        <dsp:cNvPr id="0" name=""/>
        <dsp:cNvSpPr/>
      </dsp:nvSpPr>
      <dsp:spPr>
        <a:xfrm>
          <a:off x="0" y="675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1. </a:t>
          </a:r>
          <a:r>
            <a:rPr lang="en-US" sz="2500" b="1" kern="1200" dirty="0"/>
            <a:t>Psychological safety.</a:t>
          </a:r>
          <a:r>
            <a:rPr lang="en-US" sz="2500" kern="1200" dirty="0"/>
            <a:t> </a:t>
          </a:r>
          <a:r>
            <a:rPr lang="en-US" sz="2500" i="1" kern="1200" dirty="0"/>
            <a:t>“If I make a mistake on our team, it is not held against me.”</a:t>
          </a:r>
        </a:p>
      </dsp:txBody>
      <dsp:txXfrm>
        <a:off x="0" y="675"/>
        <a:ext cx="6900512" cy="1106957"/>
      </dsp:txXfrm>
    </dsp:sp>
    <dsp:sp modelId="{825BF263-96A7-41D5-A270-656E68664095}">
      <dsp:nvSpPr>
        <dsp:cNvPr id="0" name=""/>
        <dsp:cNvSpPr/>
      </dsp:nvSpPr>
      <dsp:spPr>
        <a:xfrm>
          <a:off x="0" y="1107633"/>
          <a:ext cx="6900512" cy="0"/>
        </a:xfrm>
        <a:prstGeom prst="line">
          <a:avLst/>
        </a:prstGeom>
        <a:solidFill>
          <a:schemeClr val="accent2">
            <a:hueOff val="-361550"/>
            <a:satOff val="-2481"/>
            <a:lumOff val="1275"/>
            <a:alphaOff val="0"/>
          </a:schemeClr>
        </a:solidFill>
        <a:ln w="19050" cap="flat" cmpd="sng" algn="ctr">
          <a:solidFill>
            <a:schemeClr val="accent2">
              <a:hueOff val="-361550"/>
              <a:satOff val="-2481"/>
              <a:lumOff val="127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A0100E-EB1C-473F-A8D1-64D40E8B556A}">
      <dsp:nvSpPr>
        <dsp:cNvPr id="0" name=""/>
        <dsp:cNvSpPr/>
      </dsp:nvSpPr>
      <dsp:spPr>
        <a:xfrm>
          <a:off x="0" y="1107633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2. </a:t>
          </a:r>
          <a:r>
            <a:rPr lang="en-US" sz="2500" b="1" kern="1200" dirty="0"/>
            <a:t>Dependability. </a:t>
          </a:r>
          <a:r>
            <a:rPr lang="en-US" sz="2500" i="1" kern="1200" dirty="0"/>
            <a:t>“When my teammates say they’ll do something, they follow through with it.”</a:t>
          </a:r>
        </a:p>
      </dsp:txBody>
      <dsp:txXfrm>
        <a:off x="0" y="1107633"/>
        <a:ext cx="6900512" cy="1106957"/>
      </dsp:txXfrm>
    </dsp:sp>
    <dsp:sp modelId="{B1994CFB-6265-497D-82D2-0B836D405758}">
      <dsp:nvSpPr>
        <dsp:cNvPr id="0" name=""/>
        <dsp:cNvSpPr/>
      </dsp:nvSpPr>
      <dsp:spPr>
        <a:xfrm>
          <a:off x="0" y="2214591"/>
          <a:ext cx="6900512" cy="0"/>
        </a:xfrm>
        <a:prstGeom prst="line">
          <a:avLst/>
        </a:prstGeom>
        <a:solidFill>
          <a:schemeClr val="accent2">
            <a:hueOff val="-723100"/>
            <a:satOff val="-4962"/>
            <a:lumOff val="2549"/>
            <a:alphaOff val="0"/>
          </a:schemeClr>
        </a:solidFill>
        <a:ln w="19050" cap="flat" cmpd="sng" algn="ctr">
          <a:solidFill>
            <a:schemeClr val="accent2">
              <a:hueOff val="-723100"/>
              <a:satOff val="-4962"/>
              <a:lumOff val="254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60CCD1-07EF-4D10-8136-2C749945C428}">
      <dsp:nvSpPr>
        <dsp:cNvPr id="0" name=""/>
        <dsp:cNvSpPr/>
      </dsp:nvSpPr>
      <dsp:spPr>
        <a:xfrm>
          <a:off x="0" y="2214591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/>
            <a:t>3. </a:t>
          </a:r>
          <a:r>
            <a:rPr lang="en-US" sz="2500" b="1" kern="1200" dirty="0"/>
            <a:t>Structure and Clarity. </a:t>
          </a:r>
          <a:r>
            <a:rPr lang="en-US" sz="2500" i="1" kern="1200" dirty="0"/>
            <a:t>“Our team has an effective decision-making process.”</a:t>
          </a:r>
        </a:p>
      </dsp:txBody>
      <dsp:txXfrm>
        <a:off x="0" y="2214591"/>
        <a:ext cx="6900512" cy="1106957"/>
      </dsp:txXfrm>
    </dsp:sp>
    <dsp:sp modelId="{2484908E-2716-4E9B-9F53-92605648B18F}">
      <dsp:nvSpPr>
        <dsp:cNvPr id="0" name=""/>
        <dsp:cNvSpPr/>
      </dsp:nvSpPr>
      <dsp:spPr>
        <a:xfrm>
          <a:off x="0" y="3321549"/>
          <a:ext cx="6900512" cy="0"/>
        </a:xfrm>
        <a:prstGeom prst="line">
          <a:avLst/>
        </a:prstGeom>
        <a:solidFill>
          <a:schemeClr val="accent2">
            <a:hueOff val="-1084650"/>
            <a:satOff val="-7443"/>
            <a:lumOff val="3824"/>
            <a:alphaOff val="0"/>
          </a:schemeClr>
        </a:solidFill>
        <a:ln w="19050" cap="flat" cmpd="sng" algn="ctr">
          <a:solidFill>
            <a:schemeClr val="accent2">
              <a:hueOff val="-1084650"/>
              <a:satOff val="-7443"/>
              <a:lumOff val="38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1B8F08-541A-4983-A07F-0C08748D642E}">
      <dsp:nvSpPr>
        <dsp:cNvPr id="0" name=""/>
        <dsp:cNvSpPr/>
      </dsp:nvSpPr>
      <dsp:spPr>
        <a:xfrm>
          <a:off x="0" y="3321549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/>
            <a:t>4. </a:t>
          </a:r>
          <a:r>
            <a:rPr lang="en-US" sz="2500" b="1" kern="1200" dirty="0"/>
            <a:t>Meaning. </a:t>
          </a:r>
          <a:r>
            <a:rPr lang="en-US" sz="2500" i="1" kern="1200" dirty="0"/>
            <a:t>“The work I do for our team is meaningful to me.”</a:t>
          </a:r>
        </a:p>
      </dsp:txBody>
      <dsp:txXfrm>
        <a:off x="0" y="3321549"/>
        <a:ext cx="6900512" cy="1106957"/>
      </dsp:txXfrm>
    </dsp:sp>
    <dsp:sp modelId="{E5F352A9-90B0-417C-8041-1F1EA84DBFF3}">
      <dsp:nvSpPr>
        <dsp:cNvPr id="0" name=""/>
        <dsp:cNvSpPr/>
      </dsp:nvSpPr>
      <dsp:spPr>
        <a:xfrm>
          <a:off x="0" y="4428507"/>
          <a:ext cx="6900512" cy="0"/>
        </a:xfrm>
        <a:prstGeom prst="line">
          <a:avLst/>
        </a:prstGeom>
        <a:solidFill>
          <a:schemeClr val="accent2">
            <a:hueOff val="-1446200"/>
            <a:satOff val="-9924"/>
            <a:lumOff val="5098"/>
            <a:alphaOff val="0"/>
          </a:schemeClr>
        </a:solidFill>
        <a:ln w="19050" cap="flat" cmpd="sng" algn="ctr">
          <a:solidFill>
            <a:schemeClr val="accent2">
              <a:hueOff val="-1446200"/>
              <a:satOff val="-9924"/>
              <a:lumOff val="509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856FC8-BCCE-45D6-82C4-0336BD7700E6}">
      <dsp:nvSpPr>
        <dsp:cNvPr id="0" name=""/>
        <dsp:cNvSpPr/>
      </dsp:nvSpPr>
      <dsp:spPr>
        <a:xfrm>
          <a:off x="0" y="4428507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/>
            <a:t>5. </a:t>
          </a:r>
          <a:r>
            <a:rPr lang="en-US" sz="2500" b="1" kern="1200" dirty="0"/>
            <a:t>Impact.</a:t>
          </a:r>
          <a:r>
            <a:rPr lang="en-US" sz="2500" kern="1200" dirty="0"/>
            <a:t> </a:t>
          </a:r>
          <a:r>
            <a:rPr lang="en-US" sz="2500" i="1" kern="1200" dirty="0"/>
            <a:t>“I understand how our team’s work contributes to the organization's goals.”</a:t>
          </a:r>
        </a:p>
      </dsp:txBody>
      <dsp:txXfrm>
        <a:off x="0" y="4428507"/>
        <a:ext cx="6900512" cy="11069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5E71F7-7269-4C73-880E-67E6BCAACABF}">
      <dsp:nvSpPr>
        <dsp:cNvPr id="0" name=""/>
        <dsp:cNvSpPr/>
      </dsp:nvSpPr>
      <dsp:spPr>
        <a:xfrm>
          <a:off x="1549679" y="43845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1F00C6-39BA-4A5B-9BF9-DB440C36B0E8}">
      <dsp:nvSpPr>
        <dsp:cNvPr id="0" name=""/>
        <dsp:cNvSpPr/>
      </dsp:nvSpPr>
      <dsp:spPr>
        <a:xfrm>
          <a:off x="361679" y="2509814"/>
          <a:ext cx="4320000" cy="101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Social sensitivity and balanced conversation are highly indicative of group performance</a:t>
          </a:r>
        </a:p>
      </dsp:txBody>
      <dsp:txXfrm>
        <a:off x="361679" y="2509814"/>
        <a:ext cx="4320000" cy="1012500"/>
      </dsp:txXfrm>
    </dsp:sp>
    <dsp:sp modelId="{E2FAB1EC-B949-45FC-B6F0-44BDC208C061}">
      <dsp:nvSpPr>
        <dsp:cNvPr id="0" name=""/>
        <dsp:cNvSpPr/>
      </dsp:nvSpPr>
      <dsp:spPr>
        <a:xfrm>
          <a:off x="6625679" y="43845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B1E593-4340-4FA1-9E94-0A94E34CE12E}">
      <dsp:nvSpPr>
        <dsp:cNvPr id="0" name=""/>
        <dsp:cNvSpPr/>
      </dsp:nvSpPr>
      <dsp:spPr>
        <a:xfrm>
          <a:off x="5437679" y="2509814"/>
          <a:ext cx="4320000" cy="101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How can we foster these things in our teams?</a:t>
          </a:r>
        </a:p>
      </dsp:txBody>
      <dsp:txXfrm>
        <a:off x="5437679" y="2509814"/>
        <a:ext cx="4320000" cy="10125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C73548-44F9-470F-95FF-733BDCBFC6DD}">
      <dsp:nvSpPr>
        <dsp:cNvPr id="0" name=""/>
        <dsp:cNvSpPr/>
      </dsp:nvSpPr>
      <dsp:spPr>
        <a:xfrm>
          <a:off x="0" y="682"/>
          <a:ext cx="6245265" cy="15965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185671-5951-4199-9FC3-B1CC42FAD794}">
      <dsp:nvSpPr>
        <dsp:cNvPr id="0" name=""/>
        <dsp:cNvSpPr/>
      </dsp:nvSpPr>
      <dsp:spPr>
        <a:xfrm>
          <a:off x="482961" y="359909"/>
          <a:ext cx="878111" cy="8781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4D697C-3FF4-4A6B-91ED-A632857FAA29}">
      <dsp:nvSpPr>
        <dsp:cNvPr id="0" name=""/>
        <dsp:cNvSpPr/>
      </dsp:nvSpPr>
      <dsp:spPr>
        <a:xfrm>
          <a:off x="1844034" y="682"/>
          <a:ext cx="4401230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Just like that naturally</a:t>
          </a:r>
        </a:p>
      </dsp:txBody>
      <dsp:txXfrm>
        <a:off x="1844034" y="682"/>
        <a:ext cx="4401230" cy="1596566"/>
      </dsp:txXfrm>
    </dsp:sp>
    <dsp:sp modelId="{DEFC2155-898E-41BF-9FC4-9300DDDCB8F4}">
      <dsp:nvSpPr>
        <dsp:cNvPr id="0" name=""/>
        <dsp:cNvSpPr/>
      </dsp:nvSpPr>
      <dsp:spPr>
        <a:xfrm>
          <a:off x="0" y="1996390"/>
          <a:ext cx="6245265" cy="15965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61379E-55D3-4D6E-8DA1-D7DCEE62B2FD}">
      <dsp:nvSpPr>
        <dsp:cNvPr id="0" name=""/>
        <dsp:cNvSpPr/>
      </dsp:nvSpPr>
      <dsp:spPr>
        <a:xfrm>
          <a:off x="482961" y="2355617"/>
          <a:ext cx="878111" cy="8781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58B57D-4155-4204-9F2E-18FB53D6B33D}">
      <dsp:nvSpPr>
        <dsp:cNvPr id="0" name=""/>
        <dsp:cNvSpPr/>
      </dsp:nvSpPr>
      <dsp:spPr>
        <a:xfrm>
          <a:off x="1844034" y="1996390"/>
          <a:ext cx="4401230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Differences in thought processing</a:t>
          </a:r>
        </a:p>
      </dsp:txBody>
      <dsp:txXfrm>
        <a:off x="1844034" y="1996390"/>
        <a:ext cx="4401230" cy="1596566"/>
      </dsp:txXfrm>
    </dsp:sp>
    <dsp:sp modelId="{71C02D12-60DD-4AD9-9DAB-71C2A3A7F8E5}">
      <dsp:nvSpPr>
        <dsp:cNvPr id="0" name=""/>
        <dsp:cNvSpPr/>
      </dsp:nvSpPr>
      <dsp:spPr>
        <a:xfrm>
          <a:off x="0" y="3992098"/>
          <a:ext cx="6245265" cy="15965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2B387D-B100-4B6A-8C2B-FF7985DDCA0A}">
      <dsp:nvSpPr>
        <dsp:cNvPr id="0" name=""/>
        <dsp:cNvSpPr/>
      </dsp:nvSpPr>
      <dsp:spPr>
        <a:xfrm>
          <a:off x="482961" y="4351325"/>
          <a:ext cx="878111" cy="87811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CFD3EE-5B00-46D8-BF4D-984CCC6598F1}">
      <dsp:nvSpPr>
        <dsp:cNvPr id="0" name=""/>
        <dsp:cNvSpPr/>
      </dsp:nvSpPr>
      <dsp:spPr>
        <a:xfrm>
          <a:off x="1844034" y="3992098"/>
          <a:ext cx="4401230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Different motivations</a:t>
          </a:r>
          <a:endParaRPr lang="en-US" sz="2500" kern="1200" dirty="0"/>
        </a:p>
      </dsp:txBody>
      <dsp:txXfrm>
        <a:off x="1844034" y="3992098"/>
        <a:ext cx="4401230" cy="159656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ADA1E4-1815-45E7-9A82-B26CE64CD799}">
      <dsp:nvSpPr>
        <dsp:cNvPr id="0" name=""/>
        <dsp:cNvSpPr/>
      </dsp:nvSpPr>
      <dsp:spPr>
        <a:xfrm>
          <a:off x="205" y="486439"/>
          <a:ext cx="2479997" cy="297599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969" tIns="0" rIns="244969" bIns="3302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Golden rule: have empathy</a:t>
          </a:r>
        </a:p>
      </dsp:txBody>
      <dsp:txXfrm>
        <a:off x="205" y="1676838"/>
        <a:ext cx="2479997" cy="1785598"/>
      </dsp:txXfrm>
    </dsp:sp>
    <dsp:sp modelId="{CEBD8161-BB4B-43E4-9FD8-F6E9A5C0B104}">
      <dsp:nvSpPr>
        <dsp:cNvPr id="0" name=""/>
        <dsp:cNvSpPr/>
      </dsp:nvSpPr>
      <dsp:spPr>
        <a:xfrm>
          <a:off x="205" y="486439"/>
          <a:ext cx="2479997" cy="119039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969" tIns="165100" rIns="244969" bIns="165100" numCol="1" spcCol="1270" anchor="ctr" anchorCtr="0">
          <a:noAutofit/>
        </a:bodyPr>
        <a:lstStyle/>
        <a:p>
          <a:pPr marL="0" lvl="0" indent="0" algn="l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/>
            <a:t>01</a:t>
          </a:r>
        </a:p>
      </dsp:txBody>
      <dsp:txXfrm>
        <a:off x="205" y="486439"/>
        <a:ext cx="2479997" cy="1190398"/>
      </dsp:txXfrm>
    </dsp:sp>
    <dsp:sp modelId="{E691810A-7C09-4D45-962A-F412AD119DEF}">
      <dsp:nvSpPr>
        <dsp:cNvPr id="0" name=""/>
        <dsp:cNvSpPr/>
      </dsp:nvSpPr>
      <dsp:spPr>
        <a:xfrm>
          <a:off x="2678602" y="486439"/>
          <a:ext cx="2479997" cy="2975996"/>
        </a:xfrm>
        <a:prstGeom prst="rect">
          <a:avLst/>
        </a:prstGeom>
        <a:solidFill>
          <a:schemeClr val="accent2">
            <a:hueOff val="-482067"/>
            <a:satOff val="-3308"/>
            <a:lumOff val="1699"/>
            <a:alphaOff val="0"/>
          </a:schemeClr>
        </a:solidFill>
        <a:ln w="19050" cap="flat" cmpd="sng" algn="ctr">
          <a:solidFill>
            <a:schemeClr val="accent2">
              <a:hueOff val="-482067"/>
              <a:satOff val="-3308"/>
              <a:lumOff val="169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969" tIns="0" rIns="244969" bIns="3302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Evaluate your own participation</a:t>
          </a:r>
        </a:p>
      </dsp:txBody>
      <dsp:txXfrm>
        <a:off x="2678602" y="1676838"/>
        <a:ext cx="2479997" cy="1785598"/>
      </dsp:txXfrm>
    </dsp:sp>
    <dsp:sp modelId="{5B215AE2-FB42-4232-999D-E3F51B4465B1}">
      <dsp:nvSpPr>
        <dsp:cNvPr id="0" name=""/>
        <dsp:cNvSpPr/>
      </dsp:nvSpPr>
      <dsp:spPr>
        <a:xfrm>
          <a:off x="2678602" y="486439"/>
          <a:ext cx="2479997" cy="119039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969" tIns="165100" rIns="244969" bIns="165100" numCol="1" spcCol="1270" anchor="ctr" anchorCtr="0">
          <a:noAutofit/>
        </a:bodyPr>
        <a:lstStyle/>
        <a:p>
          <a:pPr marL="0" lvl="0" indent="0" algn="l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/>
            <a:t>02</a:t>
          </a:r>
        </a:p>
      </dsp:txBody>
      <dsp:txXfrm>
        <a:off x="2678602" y="486439"/>
        <a:ext cx="2479997" cy="1190398"/>
      </dsp:txXfrm>
    </dsp:sp>
    <dsp:sp modelId="{A2BFA832-E701-4F10-A757-B5625EB23B19}">
      <dsp:nvSpPr>
        <dsp:cNvPr id="0" name=""/>
        <dsp:cNvSpPr/>
      </dsp:nvSpPr>
      <dsp:spPr>
        <a:xfrm>
          <a:off x="5356999" y="486439"/>
          <a:ext cx="2479997" cy="2975996"/>
        </a:xfrm>
        <a:prstGeom prst="rect">
          <a:avLst/>
        </a:prstGeom>
        <a:solidFill>
          <a:schemeClr val="accent2">
            <a:hueOff val="-964133"/>
            <a:satOff val="-6616"/>
            <a:lumOff val="3399"/>
            <a:alphaOff val="0"/>
          </a:schemeClr>
        </a:solidFill>
        <a:ln w="19050" cap="flat" cmpd="sng" algn="ctr">
          <a:solidFill>
            <a:schemeClr val="accent2">
              <a:hueOff val="-964133"/>
              <a:satOff val="-6616"/>
              <a:lumOff val="339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969" tIns="0" rIns="244969" bIns="3302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Show others you’re paying attention, don’t interrupt</a:t>
          </a:r>
        </a:p>
      </dsp:txBody>
      <dsp:txXfrm>
        <a:off x="5356999" y="1676838"/>
        <a:ext cx="2479997" cy="1785598"/>
      </dsp:txXfrm>
    </dsp:sp>
    <dsp:sp modelId="{8FFA4E99-8A07-4D65-B92A-4DCA6F1B97F3}">
      <dsp:nvSpPr>
        <dsp:cNvPr id="0" name=""/>
        <dsp:cNvSpPr/>
      </dsp:nvSpPr>
      <dsp:spPr>
        <a:xfrm>
          <a:off x="5356999" y="486439"/>
          <a:ext cx="2479997" cy="119039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969" tIns="165100" rIns="244969" bIns="165100" numCol="1" spcCol="1270" anchor="ctr" anchorCtr="0">
          <a:noAutofit/>
        </a:bodyPr>
        <a:lstStyle/>
        <a:p>
          <a:pPr marL="0" lvl="0" indent="0" algn="l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/>
            <a:t>03</a:t>
          </a:r>
        </a:p>
      </dsp:txBody>
      <dsp:txXfrm>
        <a:off x="5356999" y="486439"/>
        <a:ext cx="2479997" cy="1190398"/>
      </dsp:txXfrm>
    </dsp:sp>
    <dsp:sp modelId="{393AD901-52C8-4872-997B-7E4151168C04}">
      <dsp:nvSpPr>
        <dsp:cNvPr id="0" name=""/>
        <dsp:cNvSpPr/>
      </dsp:nvSpPr>
      <dsp:spPr>
        <a:xfrm>
          <a:off x="8035397" y="486439"/>
          <a:ext cx="2479997" cy="2975996"/>
        </a:xfrm>
        <a:prstGeom prst="rect">
          <a:avLst/>
        </a:prstGeom>
        <a:solidFill>
          <a:schemeClr val="accent2">
            <a:hueOff val="-1446200"/>
            <a:satOff val="-9924"/>
            <a:lumOff val="5098"/>
            <a:alphaOff val="0"/>
          </a:schemeClr>
        </a:solidFill>
        <a:ln w="19050" cap="flat" cmpd="sng" algn="ctr">
          <a:solidFill>
            <a:schemeClr val="accent2">
              <a:hueOff val="-1446200"/>
              <a:satOff val="-9924"/>
              <a:lumOff val="509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969" tIns="0" rIns="244969" bIns="3302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Ask for feedback, invite team to challenge your perspectives</a:t>
          </a:r>
        </a:p>
      </dsp:txBody>
      <dsp:txXfrm>
        <a:off x="8035397" y="1676838"/>
        <a:ext cx="2479997" cy="1785598"/>
      </dsp:txXfrm>
    </dsp:sp>
    <dsp:sp modelId="{BC964678-6342-45DE-A8CA-AE0AFD40D7E4}">
      <dsp:nvSpPr>
        <dsp:cNvPr id="0" name=""/>
        <dsp:cNvSpPr/>
      </dsp:nvSpPr>
      <dsp:spPr>
        <a:xfrm>
          <a:off x="8035397" y="486439"/>
          <a:ext cx="2479997" cy="119039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969" tIns="165100" rIns="244969" bIns="165100" numCol="1" spcCol="1270" anchor="ctr" anchorCtr="0">
          <a:noAutofit/>
        </a:bodyPr>
        <a:lstStyle/>
        <a:p>
          <a:pPr marL="0" lvl="0" indent="0" algn="l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/>
            <a:t>04</a:t>
          </a:r>
        </a:p>
      </dsp:txBody>
      <dsp:txXfrm>
        <a:off x="8035397" y="486439"/>
        <a:ext cx="2479997" cy="119039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23D44C-47C7-4584-BC2D-AEB862F86BC3}">
      <dsp:nvSpPr>
        <dsp:cNvPr id="0" name=""/>
        <dsp:cNvSpPr/>
      </dsp:nvSpPr>
      <dsp:spPr>
        <a:xfrm>
          <a:off x="0" y="682"/>
          <a:ext cx="708346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8A8879-FF5A-4C4D-A5C0-0BF45EDD2F66}">
      <dsp:nvSpPr>
        <dsp:cNvPr id="0" name=""/>
        <dsp:cNvSpPr/>
      </dsp:nvSpPr>
      <dsp:spPr>
        <a:xfrm>
          <a:off x="0" y="682"/>
          <a:ext cx="7083463" cy="1117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Social sensitivity and balanced conversation are very important for group performance</a:t>
          </a:r>
        </a:p>
      </dsp:txBody>
      <dsp:txXfrm>
        <a:off x="0" y="682"/>
        <a:ext cx="7083463" cy="1117596"/>
      </dsp:txXfrm>
    </dsp:sp>
    <dsp:sp modelId="{138C0A38-FAD4-41E3-8CE8-A0302B75131F}">
      <dsp:nvSpPr>
        <dsp:cNvPr id="0" name=""/>
        <dsp:cNvSpPr/>
      </dsp:nvSpPr>
      <dsp:spPr>
        <a:xfrm>
          <a:off x="0" y="1118278"/>
          <a:ext cx="7083463" cy="0"/>
        </a:xfrm>
        <a:prstGeom prst="line">
          <a:avLst/>
        </a:prstGeom>
        <a:solidFill>
          <a:schemeClr val="accent2">
            <a:hueOff val="-361550"/>
            <a:satOff val="-2481"/>
            <a:lumOff val="1275"/>
            <a:alphaOff val="0"/>
          </a:schemeClr>
        </a:solidFill>
        <a:ln w="19050" cap="flat" cmpd="sng" algn="ctr">
          <a:solidFill>
            <a:schemeClr val="accent2">
              <a:hueOff val="-361550"/>
              <a:satOff val="-2481"/>
              <a:lumOff val="127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580916-8A3C-44AF-9590-442955AA19A0}">
      <dsp:nvSpPr>
        <dsp:cNvPr id="0" name=""/>
        <dsp:cNvSpPr/>
      </dsp:nvSpPr>
      <dsp:spPr>
        <a:xfrm>
          <a:off x="0" y="1118278"/>
          <a:ext cx="7083463" cy="1117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Best way to figure out what’s wrong is to get to know people</a:t>
          </a:r>
        </a:p>
      </dsp:txBody>
      <dsp:txXfrm>
        <a:off x="0" y="1118278"/>
        <a:ext cx="7083463" cy="1117596"/>
      </dsp:txXfrm>
    </dsp:sp>
    <dsp:sp modelId="{816E983D-4323-412F-8E34-C7AB9C67901A}">
      <dsp:nvSpPr>
        <dsp:cNvPr id="0" name=""/>
        <dsp:cNvSpPr/>
      </dsp:nvSpPr>
      <dsp:spPr>
        <a:xfrm>
          <a:off x="0" y="2235875"/>
          <a:ext cx="7083463" cy="0"/>
        </a:xfrm>
        <a:prstGeom prst="line">
          <a:avLst/>
        </a:prstGeom>
        <a:solidFill>
          <a:schemeClr val="accent2">
            <a:hueOff val="-723100"/>
            <a:satOff val="-4962"/>
            <a:lumOff val="2549"/>
            <a:alphaOff val="0"/>
          </a:schemeClr>
        </a:solidFill>
        <a:ln w="19050" cap="flat" cmpd="sng" algn="ctr">
          <a:solidFill>
            <a:schemeClr val="accent2">
              <a:hueOff val="-723100"/>
              <a:satOff val="-4962"/>
              <a:lumOff val="254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A0BD36-495C-4264-B381-DA3FC528A8B9}">
      <dsp:nvSpPr>
        <dsp:cNvPr id="0" name=""/>
        <dsp:cNvSpPr/>
      </dsp:nvSpPr>
      <dsp:spPr>
        <a:xfrm>
          <a:off x="0" y="2235875"/>
          <a:ext cx="7083463" cy="1117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Ask what we can do better</a:t>
          </a:r>
        </a:p>
      </dsp:txBody>
      <dsp:txXfrm>
        <a:off x="0" y="2235875"/>
        <a:ext cx="7083463" cy="1117596"/>
      </dsp:txXfrm>
    </dsp:sp>
    <dsp:sp modelId="{9A5601D9-33CA-478F-AC73-7681ECCC0030}">
      <dsp:nvSpPr>
        <dsp:cNvPr id="0" name=""/>
        <dsp:cNvSpPr/>
      </dsp:nvSpPr>
      <dsp:spPr>
        <a:xfrm>
          <a:off x="0" y="3353471"/>
          <a:ext cx="7083463" cy="0"/>
        </a:xfrm>
        <a:prstGeom prst="line">
          <a:avLst/>
        </a:prstGeom>
        <a:solidFill>
          <a:schemeClr val="accent2">
            <a:hueOff val="-1084650"/>
            <a:satOff val="-7443"/>
            <a:lumOff val="3824"/>
            <a:alphaOff val="0"/>
          </a:schemeClr>
        </a:solidFill>
        <a:ln w="19050" cap="flat" cmpd="sng" algn="ctr">
          <a:solidFill>
            <a:schemeClr val="accent2">
              <a:hueOff val="-1084650"/>
              <a:satOff val="-7443"/>
              <a:lumOff val="38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A4299B-C5DB-4AE4-934A-BC0769F364F7}">
      <dsp:nvSpPr>
        <dsp:cNvPr id="0" name=""/>
        <dsp:cNvSpPr/>
      </dsp:nvSpPr>
      <dsp:spPr>
        <a:xfrm>
          <a:off x="0" y="3353471"/>
          <a:ext cx="7083463" cy="1117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Pairing/mobbing covers a multitude of sins</a:t>
          </a:r>
        </a:p>
      </dsp:txBody>
      <dsp:txXfrm>
        <a:off x="0" y="3353471"/>
        <a:ext cx="7083463" cy="1117596"/>
      </dsp:txXfrm>
    </dsp:sp>
    <dsp:sp modelId="{C1483E93-10D6-491D-9D12-A536E98FFF43}">
      <dsp:nvSpPr>
        <dsp:cNvPr id="0" name=""/>
        <dsp:cNvSpPr/>
      </dsp:nvSpPr>
      <dsp:spPr>
        <a:xfrm>
          <a:off x="0" y="4471068"/>
          <a:ext cx="7083463" cy="0"/>
        </a:xfrm>
        <a:prstGeom prst="line">
          <a:avLst/>
        </a:prstGeom>
        <a:solidFill>
          <a:schemeClr val="accent2">
            <a:hueOff val="-1446200"/>
            <a:satOff val="-9924"/>
            <a:lumOff val="5098"/>
            <a:alphaOff val="0"/>
          </a:schemeClr>
        </a:solidFill>
        <a:ln w="19050" cap="flat" cmpd="sng" algn="ctr">
          <a:solidFill>
            <a:schemeClr val="accent2">
              <a:hueOff val="-1446200"/>
              <a:satOff val="-9924"/>
              <a:lumOff val="509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11F082-B3DF-486F-AE87-CCEA6A42F654}">
      <dsp:nvSpPr>
        <dsp:cNvPr id="0" name=""/>
        <dsp:cNvSpPr/>
      </dsp:nvSpPr>
      <dsp:spPr>
        <a:xfrm>
          <a:off x="0" y="4471068"/>
          <a:ext cx="7083463" cy="1117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Does your team have time to get work done?</a:t>
          </a:r>
        </a:p>
      </dsp:txBody>
      <dsp:txXfrm>
        <a:off x="0" y="4471068"/>
        <a:ext cx="7083463" cy="11175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4C2C3D-F125-42E8-8FF2-26374A4DD138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5D20C0-84E5-46C0-AF44-137A2886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672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D20C0-84E5-46C0-AF44-137A288685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411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BB599-52B8-2DFB-F576-A67243177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FAF897-43D0-B372-0459-520017CF8D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691B57-7E21-D97C-7003-625ABF19A0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ACFDE8-AFAA-6076-C3B2-68D2FC9C57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D20C0-84E5-46C0-AF44-137A2886858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794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D20C0-84E5-46C0-AF44-137A2886858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8478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D20C0-84E5-46C0-AF44-137A2886858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114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D20C0-84E5-46C0-AF44-137A2886858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0604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06AF8-4943-6ADD-359B-CD17F9313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0C14DC-8D71-8EA9-3A34-616D2AD2A0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86FE06-7E39-7447-6128-8A1A889BE9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4E5C1C-9017-054F-D59A-0AE609326E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D20C0-84E5-46C0-AF44-137A2886858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895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FED99-F44A-F3F5-D0BE-A4EE1A151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17F7B2-4AD7-79DC-737B-6FD432E6BD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962737-2EB6-46ED-5A03-0B746263E0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0EABC0-7BE8-864C-322C-ACDA8E66EC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D20C0-84E5-46C0-AF44-137A2886858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9052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D20C0-84E5-46C0-AF44-137A2886858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0632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D20C0-84E5-46C0-AF44-137A2886858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6151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D20C0-84E5-46C0-AF44-137A2886858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8630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D20C0-84E5-46C0-AF44-137A2886858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659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D20C0-84E5-46C0-AF44-137A2886858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8106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D20C0-84E5-46C0-AF44-137A2886858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3223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D20C0-84E5-46C0-AF44-137A2886858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5363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D20C0-84E5-46C0-AF44-137A2886858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9771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7AA4F-7864-2E9B-EF24-4A2636036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272A9B-3EB9-98D4-4B84-810FE02264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A76E3F-2B0C-23A8-4A21-65353816C0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734B09-2868-F1E2-5DA5-865C810A62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D20C0-84E5-46C0-AF44-137A2886858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2636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D20C0-84E5-46C0-AF44-137A2886858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042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D20C0-84E5-46C0-AF44-137A2886858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687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D20C0-84E5-46C0-AF44-137A2886858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5703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55624-B663-A2AF-5EF4-00973659E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64D450-FA47-6D99-EDB1-821A125837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1A8A41-8F38-140F-78B5-99F9ECE50A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D41F5E-58F7-42DC-9C10-2DDC5450B8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D20C0-84E5-46C0-AF44-137A2886858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4050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D20C0-84E5-46C0-AF44-137A2886858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4608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D20C0-84E5-46C0-AF44-137A2886858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077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D20C0-84E5-46C0-AF44-137A288685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702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D20C0-84E5-46C0-AF44-137A2886858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056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D20C0-84E5-46C0-AF44-137A288685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638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D20C0-84E5-46C0-AF44-137A288685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936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D20C0-84E5-46C0-AF44-137A288685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16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D20C0-84E5-46C0-AF44-137A2886858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674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Fun fact – invented by Simon Baron-Cohen in 1997, cousin to Sacha Baron Cohen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D20C0-84E5-46C0-AF44-137A2886858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1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D20C0-84E5-46C0-AF44-137A2886858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204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5EEAD-18E4-E5A4-868F-953E47338E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B35113-8EA1-3E9B-E683-0169A4B48B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E6C8B-AA78-C946-1295-1BCF27F3D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E2303-16C7-4A03-8941-BB9800A84F3D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AE328-B4E3-8A2E-DE8D-860F46A4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5AFB39-7C11-12BD-DEC1-B1A8054AB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139F6-CE97-47DB-AEE7-889AFD1BA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989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99A1A-A9A0-1B4F-F40A-F270562E3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0645F3-F677-6D2B-D52E-E1AB1F0D8C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3533E-F1BB-09AB-A1FC-4FB244808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E2303-16C7-4A03-8941-BB9800A84F3D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A73348-C0B9-95E0-D218-D3F8A6E37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F81C7-CDCC-CFE2-C0D8-5DAF9137E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139F6-CE97-47DB-AEE7-889AFD1BA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50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38F986-0FEF-2DAD-646A-52BD400A2E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0BC3AB-5C56-69B6-0D09-6EA1873E6F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DB0AE6-D3B8-96A5-9CF0-94BD167E0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E2303-16C7-4A03-8941-BB9800A84F3D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888252-3647-736E-DDC1-3574115BF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C07259-FD8A-6C96-E16D-E7AF9748A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139F6-CE97-47DB-AEE7-889AFD1BA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993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94044-5134-3F6F-917F-1DF223EBD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73431-EE78-37CB-0CF5-3A3B390C0A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08E57-9640-C5E1-474C-3D6A1386E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E2303-16C7-4A03-8941-BB9800A84F3D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1D48A-3965-CBCF-CF01-3B8694762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A0BF4-25DC-612C-2ECA-317806352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139F6-CE97-47DB-AEE7-889AFD1BA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847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D24B4-6F20-79BD-1D00-8771492A0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AFA785-1CE2-CCFD-1D87-74DD21DF6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A9E163-4D6A-F9DE-54BB-FE4DF68B7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E2303-16C7-4A03-8941-BB9800A84F3D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06E27E-35FD-48BF-7EF0-27932E894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FAB11-9833-4190-73C6-DF7D4D6DC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139F6-CE97-47DB-AEE7-889AFD1BA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198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96F97-8391-CF41-0785-B34FA46AA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32E9C-0C74-B776-184C-DBA0EF6CDE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C0025C-33C1-9822-68A6-7F1F56E20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419733-66BC-C7DE-8F31-D7549C22E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E2303-16C7-4A03-8941-BB9800A84F3D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CB3F43-0489-A526-83CC-8108889AB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B0749D-BBC1-B721-423F-CC6F5FD52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139F6-CE97-47DB-AEE7-889AFD1BA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001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E858C-27B4-6772-4F30-E421A099C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1EE90E-BB68-4161-A3AA-DEEC926E2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CF6D71-CC8B-4757-FF64-17F1D2E80A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43FB54-D573-E642-F697-9F93702F85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71FB5A-F875-3E92-5ADC-F56C273C75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80FE91-AF64-422C-649B-24A1EA607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E2303-16C7-4A03-8941-BB9800A84F3D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A5388A-3E86-B513-F35D-F337CCA39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A697FB-4965-308A-5182-26AEF9EEC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139F6-CE97-47DB-AEE7-889AFD1BA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114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29FAE-E408-F791-D67E-299D8629B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FAE38D-03A1-363C-68C1-EB54EC60C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E2303-16C7-4A03-8941-BB9800A84F3D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51D494-F588-3409-4FCE-E9C332B9F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278FAF-0606-11D7-044F-6746DAEA6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139F6-CE97-47DB-AEE7-889AFD1BA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609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34AC2C-7A8A-B1E9-7A53-3D0D5267D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E2303-16C7-4A03-8941-BB9800A84F3D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500818-4171-377A-FB9E-E98054E81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E1091-D290-45AF-25DD-693FC0BC1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139F6-CE97-47DB-AEE7-889AFD1BA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05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0CA1A-4726-1FF9-64F9-5910FE4A5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8CD71B-A33D-5257-3ED3-439A4B6A6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0C1BEB-BA86-04E7-31B7-9049B7D141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33ED29-10F2-6707-CC40-4404A7E80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E2303-16C7-4A03-8941-BB9800A84F3D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EBCC66-157D-EF7C-ADBC-F54735761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B2C768-8D7F-2025-C340-4B2E4E4F1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139F6-CE97-47DB-AEE7-889AFD1BA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716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6D3F0-CA42-D0F3-D4FE-91AD832D2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D6EF4B-2560-85F4-BE85-49B6A86A97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BB6309-3E08-2B16-E573-916DF0D944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6DBAE0-F739-1F74-A45C-3B6CF38A8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E2303-16C7-4A03-8941-BB9800A84F3D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E7371D-2EBA-2A7A-BFE9-A1498F9E2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D70B82-0B98-DF74-C672-5520704C6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139F6-CE97-47DB-AEE7-889AFD1BA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429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22E127-0896-028C-E22B-1D891F56B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8BB87-0F3C-CDDC-AB91-C58E6B1EF8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194329-646D-C05B-CD53-8162ABE531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BE2303-16C7-4A03-8941-BB9800A84F3D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10370-3D96-9B61-AEEC-35CCCE2258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D0500-62EB-06AB-61E8-323C2558E9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D139F6-CE97-47DB-AEE7-889AFD1BA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558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ics.uci.edu/~gmark/chi08-mark.pdf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eb.archive.org/web/20130403072124/http:/reyjunco.com/wordpress/pdf/JuncoMultitaskingCHB2012.pdf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hyperlink" Target="https://www.amazon.com/Coaching-Agile-Teams-ScrumMasters-Addison-Wesley/dp/0321637704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rinet.com/insights/collaborative-culture" TargetMode="External"/><Relationship Id="rId5" Type="http://schemas.openxmlformats.org/officeDocument/2006/relationships/hyperlink" Target="https://hbr.org/2016/04/the-right-way-to-cut-people-off-in-meetings?cm_mmc=email-_-newsletter-_-management_tip-_-tip_date&amp;referral=00203&amp;utm_source=newsletter_management_tip&amp;utm_medium=email&amp;utm_campaign=tip_date" TargetMode="External"/><Relationship Id="rId4" Type="http://schemas.openxmlformats.org/officeDocument/2006/relationships/image" Target="../media/image49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20067454.fs1.hubspotusercontent-na1.net/hubfs/20067454/Report_The%20Cost%20of%20Unnecessary%20Meeting%20Attendance.pdf" TargetMode="External"/><Relationship Id="rId4" Type="http://schemas.openxmlformats.org/officeDocument/2006/relationships/hyperlink" Target="https://hbr.org/2018/02/how-to-fix-the-most-soul-crushing-meetings?utm_medium=social&amp;utm_campaign=hbr&amp;utm_source=twitter&amp;tpcc=orgsocial_edit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0" name="Rectangle 129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AEE5EE-1BEA-6AF3-9540-75A61C16D7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7113" y="2748212"/>
            <a:ext cx="7426542" cy="1297115"/>
          </a:xfrm>
        </p:spPr>
        <p:txBody>
          <a:bodyPr anchor="t">
            <a:noAutofit/>
          </a:bodyPr>
          <a:lstStyle/>
          <a:p>
            <a:pPr algn="l"/>
            <a:r>
              <a:rPr lang="en-US" sz="5400" dirty="0">
                <a:solidFill>
                  <a:schemeClr val="tx2"/>
                </a:solidFill>
              </a:rPr>
              <a:t>Hearing and Being Heard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31403E-7703-D800-F924-6148636AFF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55016" y="3423023"/>
            <a:ext cx="5917029" cy="838831"/>
          </a:xfrm>
        </p:spPr>
        <p:txBody>
          <a:bodyPr anchor="b">
            <a:noAutofit/>
          </a:bodyPr>
          <a:lstStyle/>
          <a:p>
            <a:pPr algn="l"/>
            <a:r>
              <a:rPr lang="en-US" sz="2800" dirty="0">
                <a:solidFill>
                  <a:schemeClr val="tx2"/>
                </a:solidFill>
              </a:rPr>
              <a:t>Unlock Your Team’s Hidden Potential</a:t>
            </a:r>
          </a:p>
        </p:txBody>
      </p:sp>
      <p:pic>
        <p:nvPicPr>
          <p:cNvPr id="8" name="Picture 7" descr="A qr code with black dots&#10;&#10;Description automatically generated">
            <a:extLst>
              <a:ext uri="{FF2B5EF4-FFF2-40B4-BE49-F238E27FC236}">
                <a16:creationId xmlns:a16="http://schemas.microsoft.com/office/drawing/2014/main" id="{C6698178-424A-A7F5-6F2C-74AA79765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134" name="Group 133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Subtitle 2">
            <a:extLst>
              <a:ext uri="{FF2B5EF4-FFF2-40B4-BE49-F238E27FC236}">
                <a16:creationId xmlns:a16="http://schemas.microsoft.com/office/drawing/2014/main" id="{A09E7B36-4832-4D2A-B174-2783EA7AD58E}"/>
              </a:ext>
            </a:extLst>
          </p:cNvPr>
          <p:cNvSpPr txBox="1">
            <a:spLocks/>
          </p:cNvSpPr>
          <p:nvPr/>
        </p:nvSpPr>
        <p:spPr>
          <a:xfrm>
            <a:off x="10234695" y="5723922"/>
            <a:ext cx="5342533" cy="8388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tx2"/>
                </a:solidFill>
              </a:rPr>
              <a:t>Daniel Ward</a:t>
            </a:r>
          </a:p>
        </p:txBody>
      </p:sp>
    </p:spTree>
    <p:extLst>
      <p:ext uri="{BB962C8B-B14F-4D97-AF65-F5344CB8AC3E}">
        <p14:creationId xmlns:p14="http://schemas.microsoft.com/office/powerpoint/2010/main" val="2859824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532EA6-F0DA-94F8-EEA2-CBE804D04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1210" y="2039633"/>
            <a:ext cx="8029575" cy="3200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4DA68A-1669-E2DA-5614-A0747D49622E}"/>
              </a:ext>
            </a:extLst>
          </p:cNvPr>
          <p:cNvSpPr txBox="1"/>
          <p:nvPr/>
        </p:nvSpPr>
        <p:spPr>
          <a:xfrm>
            <a:off x="2281919" y="5054640"/>
            <a:ext cx="8029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/>
          </a:p>
          <a:p>
            <a:r>
              <a:rPr lang="en-US" sz="3200"/>
              <a:t>Playful       Comforting       Irritated       Bored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5A578F8-9EEA-29A9-5435-716BBF7888FE}"/>
              </a:ext>
            </a:extLst>
          </p:cNvPr>
          <p:cNvSpPr txBox="1">
            <a:spLocks/>
          </p:cNvSpPr>
          <p:nvPr/>
        </p:nvSpPr>
        <p:spPr>
          <a:xfrm>
            <a:off x="1179224" y="-184872"/>
            <a:ext cx="9833548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chemeClr val="tx2"/>
                </a:solidFill>
              </a:rPr>
              <a:t>1. Social Sensitivity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FE288B-D926-0561-AC1E-ED8142C39FD1}"/>
              </a:ext>
            </a:extLst>
          </p:cNvPr>
          <p:cNvSpPr txBox="1"/>
          <p:nvPr/>
        </p:nvSpPr>
        <p:spPr>
          <a:xfrm>
            <a:off x="4115647" y="1387134"/>
            <a:ext cx="3960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Reading the Mind in the Eyes</a:t>
            </a:r>
          </a:p>
        </p:txBody>
      </p:sp>
    </p:spTree>
    <p:extLst>
      <p:ext uri="{BB962C8B-B14F-4D97-AF65-F5344CB8AC3E}">
        <p14:creationId xmlns:p14="http://schemas.microsoft.com/office/powerpoint/2010/main" val="273860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ulti-coloured dialogue boxes">
            <a:extLst>
              <a:ext uri="{FF2B5EF4-FFF2-40B4-BE49-F238E27FC236}">
                <a16:creationId xmlns:a16="http://schemas.microsoft.com/office/drawing/2014/main" id="{05AD26EA-2579-66FC-77CE-B9F7C286D8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945" t="9091" r="1" b="1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CF1D95-BE30-FE9C-4525-9B732D372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4893" y="625683"/>
            <a:ext cx="4360115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2. Distribution of conversational turn taking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474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F168B2-9E61-E1DB-DC9E-F617783D4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5B0BFC-96F1-3DA5-BBF0-DD2529F62C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48" r="834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586DA6-F158-1317-F76B-1C4504637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5402" y="743447"/>
            <a:ext cx="344576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3. Number of women</a:t>
            </a:r>
          </a:p>
        </p:txBody>
      </p:sp>
    </p:spTree>
    <p:extLst>
      <p:ext uri="{BB962C8B-B14F-4D97-AF65-F5344CB8AC3E}">
        <p14:creationId xmlns:p14="http://schemas.microsoft.com/office/powerpoint/2010/main" val="22445069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tatue of a person sitting on a stone&#10;&#10;AI-generated content may be incorrect.">
            <a:extLst>
              <a:ext uri="{FF2B5EF4-FFF2-40B4-BE49-F238E27FC236}">
                <a16:creationId xmlns:a16="http://schemas.microsoft.com/office/drawing/2014/main" id="{548F53F7-DAC3-30A8-73F0-0A892FDAEE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" r="3306" b="-1"/>
          <a:stretch>
            <a:fillRect/>
          </a:stretch>
        </p:blipFill>
        <p:spPr>
          <a:xfrm>
            <a:off x="3578423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07D8A9-C3AC-B2CA-6630-1696D62B9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Project Aristotle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C6428-9F7B-16E0-A6F1-3210A0B48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5459569" cy="3742762"/>
          </a:xfrm>
        </p:spPr>
        <p:txBody>
          <a:bodyPr>
            <a:normAutofit/>
          </a:bodyPr>
          <a:lstStyle/>
          <a:p>
            <a:r>
              <a:rPr lang="en-US" dirty="0"/>
              <a:t>Google, 2012</a:t>
            </a:r>
          </a:p>
          <a:p>
            <a:r>
              <a:rPr lang="en-US" dirty="0"/>
              <a:t>Julia Rozovsky</a:t>
            </a:r>
          </a:p>
          <a:p>
            <a:r>
              <a:rPr lang="en-US" dirty="0"/>
              <a:t>What makes an effective team?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07343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BCABF5-C5AF-73A6-DF67-3929D1847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 dirty="0"/>
              <a:t>Psychological safety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58EE06-77C9-FEA0-F381-43AEF10E27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10" r="-1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3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809BA-4314-C9AE-E76F-9F979809B2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891190" cy="3483864"/>
          </a:xfrm>
        </p:spPr>
        <p:txBody>
          <a:bodyPr>
            <a:normAutofit/>
          </a:bodyPr>
          <a:lstStyle/>
          <a:p>
            <a:r>
              <a:rPr lang="en-US" dirty="0"/>
              <a:t>Amy Edmonson, 1999</a:t>
            </a:r>
          </a:p>
          <a:p>
            <a:r>
              <a:rPr lang="en-US" dirty="0"/>
              <a:t>Can safely share ideas without ridicule</a:t>
            </a:r>
          </a:p>
          <a:p>
            <a:r>
              <a:rPr lang="en-US" dirty="0"/>
              <a:t>Doesn’t mean comfort, agreement, or lower standards</a:t>
            </a:r>
          </a:p>
          <a:p>
            <a:r>
              <a:rPr lang="en-US" dirty="0"/>
              <a:t>Does mean culture of learning, risk taking</a:t>
            </a:r>
          </a:p>
        </p:txBody>
      </p:sp>
    </p:spTree>
    <p:extLst>
      <p:ext uri="{BB962C8B-B14F-4D97-AF65-F5344CB8AC3E}">
        <p14:creationId xmlns:p14="http://schemas.microsoft.com/office/powerpoint/2010/main" val="118102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EF9F21-6D68-EE84-CA6D-C083A8B95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859727" cy="5583148"/>
          </a:xfrm>
        </p:spPr>
        <p:txBody>
          <a:bodyPr anchor="ctr">
            <a:normAutofit/>
          </a:bodyPr>
          <a:lstStyle/>
          <a:p>
            <a:r>
              <a:rPr lang="en-US" sz="5400" dirty="0"/>
              <a:t>What makes an effective team?</a:t>
            </a:r>
          </a:p>
        </p:txBody>
      </p:sp>
      <p:sp>
        <p:nvSpPr>
          <p:cNvPr id="7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0EE58DE8-AF14-B0FD-96D3-C7FC821B41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757470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9153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BEEE11E-A93C-49A5-A04A-230FA7D7CD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D300F2D-61A2-457C-9173-D71DF7C69F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25BF263-96A7-41D5-A270-656E686640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2A0100E-EB1C-473F-A8D1-64D40E8B55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1994CFB-6265-497D-82D2-0B836D405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A60CCD1-07EF-4D10-8136-2C749945C4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484908E-2716-4E9B-9F53-92605648B1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51B8F08-541A-4983-A07F-0C08748D64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5F352A9-90B0-417C-8041-1F1EA84DBF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0856FC8-BCCE-45D6-82C4-0336BD7700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lvl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345A976A-8DE3-4B67-B94B-2044FDD12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AAA1B9-2DDB-49C9-A037-A523D2F13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31C897-A565-AB74-2DF8-0D6661DD7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57200"/>
            <a:ext cx="10579608" cy="118872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chemeClr val="tx2"/>
                </a:solidFill>
              </a:rPr>
              <a:t>The Main Point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441F8D5-EBCE-4FB9-91A9-3425971C1F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262397" y="134260"/>
            <a:ext cx="3142400" cy="2716805"/>
            <a:chOff x="-305" y="-4155"/>
            <a:chExt cx="2514948" cy="2174333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5E80E2-35F9-41F3-A2B8-A2F17D956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88BDEEE-0C30-49F3-8D05-B062EF890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21E0C27-19E6-45DC-B154-493480207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3A55340-18E0-4A23-B406-BD1221643D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8701F99-7E4C-4B92-A4B5-307CDFB7A4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0" y="5047906"/>
            <a:ext cx="2412221" cy="1810094"/>
            <a:chOff x="-305" y="-1"/>
            <a:chExt cx="3832880" cy="2876136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41E616B-C319-43C1-9A9C-A2074B2E8A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C86BD2B-CA73-48DF-9CC8-0152EA6B1B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9C1AA9D-3FCF-4B84-94D1-51F0E1517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D7CE92F-1DE7-4252-A62C-77ACF8CF2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28" name="Content Placeholder 2">
            <a:extLst>
              <a:ext uri="{FF2B5EF4-FFF2-40B4-BE49-F238E27FC236}">
                <a16:creationId xmlns:a16="http://schemas.microsoft.com/office/drawing/2014/main" id="{E706B446-AA7A-8CCD-28B6-A04D6AEED8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7519333"/>
              </p:ext>
            </p:extLst>
          </p:nvPr>
        </p:nvGraphicFramePr>
        <p:xfrm>
          <a:off x="1036320" y="2543633"/>
          <a:ext cx="10119360" cy="3566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4025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C85E71F7-7269-4C73-880E-67E6BCAACA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991F00C6-39BA-4A5B-9BF9-DB440C36B0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E2FAB1EC-B949-45FC-B6F0-44BDC208C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CFB1E593-4340-4FA1-9E94-0A94E34CE1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8" grpId="0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240061-0A4E-3A74-AD7C-C41114A72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4A4572C7-F6FE-B036-DD3A-E260F6E25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12A58D1-B703-B08B-214D-D398AB493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177CEA2-615D-BB18-E0B1-FD269CAE4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B426B9-B6C3-1332-E8EF-0C8105482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1787" y="1741337"/>
            <a:ext cx="5448730" cy="23879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chemeClr val="tx2"/>
                </a:solidFill>
              </a:rPr>
              <a:t>People differences</a:t>
            </a:r>
            <a:endParaRPr lang="en-US" sz="520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AF86F35-735E-9E9A-6B0B-A305735CB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F47B370-F05F-73C1-8F50-97B63A8DD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26DB7E1-7EDF-0DD6-D958-81BC6BE25C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CEA6944-8808-9AC2-A008-13EA5E8A27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49F21F1-59F8-92C2-A61C-E159B1870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2DB1CE9-5B11-C2A6-78B5-4A75608E4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D5A8B03-338D-8864-248C-4D9E8E75F8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F66E16D-8F3C-4ADE-FEA4-0C9DE16C0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6439614-6E13-841E-9867-9FCFEE7DEE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99EB17E-406C-C4AA-33EB-4CFB471844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24665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16632C-2EC1-203A-9914-BA1BA8731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C33AFE4-ED78-5003-E6FC-B98EB1972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B1F9FF-8B08-9A0E-3FD9-E53E93B9FE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791E8E4-AD33-0CD1-6843-212DFA31E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9CE57E4-2BF6-48E3-F446-F31FF4C6AF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80F6C7A-C5A1-BC04-2FD9-49F4F8E3AD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B68E55F-9F6E-6C89-FA39-A8CDDFA91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E44A25C-D01C-B9C3-ED03-48C2EA22AA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3BFFB5C-16AA-2FB4-D8C0-B98088953A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5FE2AB8-BE72-5133-3357-77A0A0392B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D48A29F-446D-BB49-1168-3715ECB3C1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A06B9ED-520F-BD9C-3E47-777F99C634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AF000AD-640B-5B02-4AB5-53F2210F2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Title 1">
            <a:extLst>
              <a:ext uri="{FF2B5EF4-FFF2-40B4-BE49-F238E27FC236}">
                <a16:creationId xmlns:a16="http://schemas.microsoft.com/office/drawing/2014/main" id="{C988FD8A-E6F5-ADD5-2378-5574EC587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722" y="178938"/>
            <a:ext cx="10515600" cy="1325563"/>
          </a:xfrm>
        </p:spPr>
        <p:txBody>
          <a:bodyPr/>
          <a:lstStyle/>
          <a:p>
            <a:r>
              <a:rPr lang="en-US" dirty="0"/>
              <a:t>Team participation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0F0130-9239-6D07-D314-4E434369C36E}"/>
              </a:ext>
            </a:extLst>
          </p:cNvPr>
          <p:cNvSpPr/>
          <p:nvPr/>
        </p:nvSpPr>
        <p:spPr>
          <a:xfrm>
            <a:off x="966785" y="4289858"/>
            <a:ext cx="10662407" cy="20133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468A33-AE09-C9F6-7531-5B649EDAF243}"/>
              </a:ext>
            </a:extLst>
          </p:cNvPr>
          <p:cNvSpPr txBox="1"/>
          <p:nvPr/>
        </p:nvSpPr>
        <p:spPr>
          <a:xfrm>
            <a:off x="483020" y="4608640"/>
            <a:ext cx="1683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Talk a little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BFC04B-7969-DDC1-B559-AB490F83B24F}"/>
              </a:ext>
            </a:extLst>
          </p:cNvPr>
          <p:cNvSpPr txBox="1"/>
          <p:nvPr/>
        </p:nvSpPr>
        <p:spPr>
          <a:xfrm>
            <a:off x="10777710" y="4608640"/>
            <a:ext cx="1347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Talk a lot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4C361C-A3C6-F8F2-9338-24CB24D92271}"/>
              </a:ext>
            </a:extLst>
          </p:cNvPr>
          <p:cNvSpPr txBox="1"/>
          <p:nvPr/>
        </p:nvSpPr>
        <p:spPr>
          <a:xfrm>
            <a:off x="5221100" y="3784677"/>
            <a:ext cx="1972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Conversation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3E31844-9F1D-DD59-498D-A645FCC154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748" y="2430983"/>
            <a:ext cx="2462068" cy="1741429"/>
          </a:xfrm>
          <a:prstGeom prst="rect">
            <a:avLst/>
          </a:prstGeom>
        </p:spPr>
      </p:pic>
      <p:sp>
        <p:nvSpPr>
          <p:cNvPr id="26" name="Arrow: Right 25">
            <a:extLst>
              <a:ext uri="{FF2B5EF4-FFF2-40B4-BE49-F238E27FC236}">
                <a16:creationId xmlns:a16="http://schemas.microsoft.com/office/drawing/2014/main" id="{150214B9-6366-C3C4-E9AA-066FF723B601}"/>
              </a:ext>
            </a:extLst>
          </p:cNvPr>
          <p:cNvSpPr/>
          <p:nvPr/>
        </p:nvSpPr>
        <p:spPr>
          <a:xfrm rot="19933472">
            <a:off x="190596" y="4451604"/>
            <a:ext cx="652682" cy="26761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6D55BD78-ED97-F60B-7D4F-9960A4737354}"/>
              </a:ext>
            </a:extLst>
          </p:cNvPr>
          <p:cNvSpPr/>
          <p:nvPr/>
        </p:nvSpPr>
        <p:spPr>
          <a:xfrm rot="7652356">
            <a:off x="11500356" y="3801396"/>
            <a:ext cx="652682" cy="26761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F2063B61-E49F-1332-1A0E-795620ACB0CE}"/>
              </a:ext>
            </a:extLst>
          </p:cNvPr>
          <p:cNvSpPr/>
          <p:nvPr/>
        </p:nvSpPr>
        <p:spPr>
          <a:xfrm rot="5400000">
            <a:off x="3443619" y="3791668"/>
            <a:ext cx="652682" cy="26761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913A589D-F5B2-E6E8-AB85-BA2CAA8F9AD5}"/>
              </a:ext>
            </a:extLst>
          </p:cNvPr>
          <p:cNvSpPr/>
          <p:nvPr/>
        </p:nvSpPr>
        <p:spPr>
          <a:xfrm rot="5400000">
            <a:off x="8694554" y="3801396"/>
            <a:ext cx="652682" cy="26761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3D160539-4F38-8562-A7DD-3D5E5EF4182C}"/>
              </a:ext>
            </a:extLst>
          </p:cNvPr>
          <p:cNvSpPr/>
          <p:nvPr/>
        </p:nvSpPr>
        <p:spPr>
          <a:xfrm rot="16200000">
            <a:off x="7000581" y="4722072"/>
            <a:ext cx="652682" cy="26761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3E8570A-A2FF-F7F4-6EB1-6F2795B9B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340" y="2407785"/>
            <a:ext cx="2274868" cy="162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98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6474C8-8105-4D3C-0C87-85E0778B7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A315E9D-FB10-C726-DBC1-5E523427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F5B54B-A479-54DC-0475-8B38E5442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FA0F02-6EC9-F1E1-771D-029E2DBAE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99B1E5C-DFAC-4174-6909-F7F7C8D30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8434D11-041A-5B7E-91A2-A2AB750B44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2965EFB-8A6F-1D0D-80C1-B6CFA10EF8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39A3F92-5CD9-B00C-759D-C6183F236C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2D8E6AD-938A-66CA-7733-F0224C0DCD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EDA1F82-5A45-ED61-6F97-B3569D4242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203DC37-F83A-9030-8554-6E2FB796F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605D98B-6F36-9773-A92D-F82167B25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5EF546-4E7B-9FA1-559D-957943FB68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Title 1">
            <a:extLst>
              <a:ext uri="{FF2B5EF4-FFF2-40B4-BE49-F238E27FC236}">
                <a16:creationId xmlns:a16="http://schemas.microsoft.com/office/drawing/2014/main" id="{EA336766-E0C5-909A-AF42-AC5B04A26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722" y="178938"/>
            <a:ext cx="10515600" cy="1325563"/>
          </a:xfrm>
        </p:spPr>
        <p:txBody>
          <a:bodyPr/>
          <a:lstStyle/>
          <a:p>
            <a:r>
              <a:rPr lang="en-US" dirty="0"/>
              <a:t>Team participation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149E915-A425-3E10-9C27-1F695FD39199}"/>
              </a:ext>
            </a:extLst>
          </p:cNvPr>
          <p:cNvGrpSpPr/>
          <p:nvPr/>
        </p:nvGrpSpPr>
        <p:grpSpPr>
          <a:xfrm>
            <a:off x="1503948" y="1466929"/>
            <a:ext cx="3003723" cy="1501861"/>
            <a:chOff x="1283" y="354451"/>
            <a:chExt cx="3003723" cy="150186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C98AAAF-AEED-A788-0D09-27C00EE6C1C9}"/>
                </a:ext>
              </a:extLst>
            </p:cNvPr>
            <p:cNvSpPr/>
            <p:nvPr/>
          </p:nvSpPr>
          <p:spPr>
            <a:xfrm>
              <a:off x="1283" y="354451"/>
              <a:ext cx="3003723" cy="150186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Rectangle: Rounded Corners 4">
              <a:extLst>
                <a:ext uri="{FF2B5EF4-FFF2-40B4-BE49-F238E27FC236}">
                  <a16:creationId xmlns:a16="http://schemas.microsoft.com/office/drawing/2014/main" id="{03C62C9F-73F6-0B88-D7C0-A7603209E828}"/>
                </a:ext>
              </a:extLst>
            </p:cNvPr>
            <p:cNvSpPr txBox="1"/>
            <p:nvPr/>
          </p:nvSpPr>
          <p:spPr>
            <a:xfrm>
              <a:off x="45271" y="398439"/>
              <a:ext cx="2915747" cy="14138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5245" tIns="36830" rIns="55245" bIns="36830" numCol="1" spcCol="1270" anchor="ctr" anchorCtr="0">
              <a:noAutofit/>
            </a:bodyPr>
            <a:lstStyle/>
            <a:p>
              <a:pPr marL="0" lvl="0" indent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900" kern="1200" dirty="0"/>
                <a:t>Goal isn’t to have everybody at the same point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383BA6B-C56A-75C1-143A-24D62D47C569}"/>
              </a:ext>
            </a:extLst>
          </p:cNvPr>
          <p:cNvGrpSpPr/>
          <p:nvPr/>
        </p:nvGrpSpPr>
        <p:grpSpPr>
          <a:xfrm>
            <a:off x="1503948" y="5177201"/>
            <a:ext cx="3003723" cy="1501861"/>
            <a:chOff x="3755938" y="354451"/>
            <a:chExt cx="3003723" cy="1501861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20A63DAB-3570-60BD-CE98-496A0A40D083}"/>
                </a:ext>
              </a:extLst>
            </p:cNvPr>
            <p:cNvSpPr/>
            <p:nvPr/>
          </p:nvSpPr>
          <p:spPr>
            <a:xfrm>
              <a:off x="3755938" y="354451"/>
              <a:ext cx="3003723" cy="150186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Rectangle: Rounded Corners 4">
              <a:extLst>
                <a:ext uri="{FF2B5EF4-FFF2-40B4-BE49-F238E27FC236}">
                  <a16:creationId xmlns:a16="http://schemas.microsoft.com/office/drawing/2014/main" id="{00089462-1547-08BD-4CBF-E0001857019D}"/>
                </a:ext>
              </a:extLst>
            </p:cNvPr>
            <p:cNvSpPr txBox="1"/>
            <p:nvPr/>
          </p:nvSpPr>
          <p:spPr>
            <a:xfrm>
              <a:off x="3799926" y="398439"/>
              <a:ext cx="2915747" cy="14138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5245" tIns="36830" rIns="55245" bIns="36830" numCol="1" spcCol="1270" anchor="ctr" anchorCtr="0">
              <a:noAutofit/>
            </a:bodyPr>
            <a:lstStyle/>
            <a:p>
              <a:pPr marL="0" lvl="0" indent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900" kern="1200" dirty="0"/>
                <a:t>Laundry list, not checklist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D9530A8-6262-18AA-4385-140D0DE8CC32}"/>
              </a:ext>
            </a:extLst>
          </p:cNvPr>
          <p:cNvGrpSpPr/>
          <p:nvPr/>
        </p:nvGrpSpPr>
        <p:grpSpPr>
          <a:xfrm>
            <a:off x="1503948" y="3330332"/>
            <a:ext cx="3003723" cy="1501861"/>
            <a:chOff x="7510592" y="354451"/>
            <a:chExt cx="3003723" cy="1501861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3C0D9F13-44E3-2C6E-B996-07DA802A13DA}"/>
                </a:ext>
              </a:extLst>
            </p:cNvPr>
            <p:cNvSpPr/>
            <p:nvPr/>
          </p:nvSpPr>
          <p:spPr>
            <a:xfrm>
              <a:off x="7510592" y="354451"/>
              <a:ext cx="3003723" cy="150186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4" name="Rectangle: Rounded Corners 4">
              <a:extLst>
                <a:ext uri="{FF2B5EF4-FFF2-40B4-BE49-F238E27FC236}">
                  <a16:creationId xmlns:a16="http://schemas.microsoft.com/office/drawing/2014/main" id="{1A81B31A-9C86-8296-29F0-D695F2089BDE}"/>
                </a:ext>
              </a:extLst>
            </p:cNvPr>
            <p:cNvSpPr txBox="1"/>
            <p:nvPr/>
          </p:nvSpPr>
          <p:spPr>
            <a:xfrm>
              <a:off x="7554580" y="398439"/>
              <a:ext cx="2915747" cy="14138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5245" tIns="36830" rIns="55245" bIns="36830" numCol="1" spcCol="1270" anchor="ctr" anchorCtr="0">
              <a:noAutofit/>
            </a:bodyPr>
            <a:lstStyle/>
            <a:p>
              <a:pPr marL="0" lvl="0" indent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900" kern="1200" dirty="0"/>
                <a:t>No silver bullets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D419691F-9A0D-3B78-E526-61578562454B}"/>
              </a:ext>
            </a:extLst>
          </p:cNvPr>
          <p:cNvSpPr txBox="1"/>
          <p:nvPr/>
        </p:nvSpPr>
        <p:spPr>
          <a:xfrm>
            <a:off x="148642" y="3481097"/>
            <a:ext cx="13773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/>
              <a:t>🧛‍♂️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A903EA8-E93C-3487-DAEC-8F9E2CAB3844}"/>
              </a:ext>
            </a:extLst>
          </p:cNvPr>
          <p:cNvSpPr txBox="1"/>
          <p:nvPr/>
        </p:nvSpPr>
        <p:spPr>
          <a:xfrm>
            <a:off x="94401" y="5327966"/>
            <a:ext cx="14526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/>
              <a:t>🧺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E84421D-634C-0C4D-7C57-0679BBBE635F}"/>
              </a:ext>
            </a:extLst>
          </p:cNvPr>
          <p:cNvSpPr txBox="1"/>
          <p:nvPr/>
        </p:nvSpPr>
        <p:spPr>
          <a:xfrm>
            <a:off x="110971" y="1601431"/>
            <a:ext cx="14526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/>
              <a:t>🤖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2EB5F49-81DA-68B0-6FD7-8526944CB44C}"/>
              </a:ext>
            </a:extLst>
          </p:cNvPr>
          <p:cNvGrpSpPr/>
          <p:nvPr/>
        </p:nvGrpSpPr>
        <p:grpSpPr>
          <a:xfrm>
            <a:off x="6412359" y="3064180"/>
            <a:ext cx="4275693" cy="2386966"/>
            <a:chOff x="7510592" y="354451"/>
            <a:chExt cx="3003723" cy="1501861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58BA306D-B279-3B0D-34EB-CB6FC2BD2AD5}"/>
                </a:ext>
              </a:extLst>
            </p:cNvPr>
            <p:cNvSpPr/>
            <p:nvPr/>
          </p:nvSpPr>
          <p:spPr>
            <a:xfrm>
              <a:off x="7510592" y="354451"/>
              <a:ext cx="3003723" cy="150186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5" name="Rectangle: Rounded Corners 4">
              <a:extLst>
                <a:ext uri="{FF2B5EF4-FFF2-40B4-BE49-F238E27FC236}">
                  <a16:creationId xmlns:a16="http://schemas.microsoft.com/office/drawing/2014/main" id="{9ADC5B6C-743F-8B9F-D056-781CA576434C}"/>
                </a:ext>
              </a:extLst>
            </p:cNvPr>
            <p:cNvSpPr txBox="1"/>
            <p:nvPr/>
          </p:nvSpPr>
          <p:spPr>
            <a:xfrm>
              <a:off x="7554580" y="398439"/>
              <a:ext cx="2915747" cy="14138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5245" tIns="36830" rIns="55245" bIns="36830" numCol="1" spcCol="1270" anchor="ctr" anchorCtr="0">
              <a:noAutofit/>
            </a:bodyPr>
            <a:lstStyle/>
            <a:p>
              <a:pPr marL="0" lvl="0" indent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900" kern="1200" dirty="0"/>
                <a:t>Case-by-case, empathy</a:t>
              </a:r>
            </a:p>
          </p:txBody>
        </p:sp>
      </p:grp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DBB2142B-B155-9C13-C60C-E62246AD6DF0}"/>
              </a:ext>
            </a:extLst>
          </p:cNvPr>
          <p:cNvSpPr/>
          <p:nvPr/>
        </p:nvSpPr>
        <p:spPr>
          <a:xfrm rot="1532973">
            <a:off x="4691188" y="2053048"/>
            <a:ext cx="1267360" cy="29709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row: Right 47">
            <a:extLst>
              <a:ext uri="{FF2B5EF4-FFF2-40B4-BE49-F238E27FC236}">
                <a16:creationId xmlns:a16="http://schemas.microsoft.com/office/drawing/2014/main" id="{95AE2D8E-C20A-EA39-034B-08918079EA82}"/>
              </a:ext>
            </a:extLst>
          </p:cNvPr>
          <p:cNvSpPr/>
          <p:nvPr/>
        </p:nvSpPr>
        <p:spPr>
          <a:xfrm rot="19859728">
            <a:off x="4681640" y="5942573"/>
            <a:ext cx="1267360" cy="29709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Arrow: Right 48">
            <a:extLst>
              <a:ext uri="{FF2B5EF4-FFF2-40B4-BE49-F238E27FC236}">
                <a16:creationId xmlns:a16="http://schemas.microsoft.com/office/drawing/2014/main" id="{12C1135B-FCB9-E785-A894-21C04BBF6DB9}"/>
              </a:ext>
            </a:extLst>
          </p:cNvPr>
          <p:cNvSpPr/>
          <p:nvPr/>
        </p:nvSpPr>
        <p:spPr>
          <a:xfrm>
            <a:off x="4705177" y="4109116"/>
            <a:ext cx="1267360" cy="29709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80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7" grpId="0" animBg="1"/>
      <p:bldP spid="48" grpId="0" animBg="1"/>
      <p:bldP spid="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986887A-820C-2900-DF29-B4A218AB69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5474" b="1025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59819C-1B3B-7C4E-C1EA-8F2CD5944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Team behavior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15638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DEE966-86E3-51A7-9D86-424C358E4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70800"/>
            <a:ext cx="4419082" cy="5583126"/>
          </a:xfrm>
        </p:spPr>
        <p:txBody>
          <a:bodyPr>
            <a:normAutofit/>
          </a:bodyPr>
          <a:lstStyle/>
          <a:p>
            <a:pPr algn="r"/>
            <a:r>
              <a:rPr lang="en-US" sz="8000" dirty="0"/>
              <a:t>Why do they act that way?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Content Placeholder 2">
            <a:extLst>
              <a:ext uri="{FF2B5EF4-FFF2-40B4-BE49-F238E27FC236}">
                <a16:creationId xmlns:a16="http://schemas.microsoft.com/office/drawing/2014/main" id="{629B1591-749F-1A2E-0052-4FF8D979C9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4936483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3897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43C73548-44F9-470F-95FF-733BDCBFC6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CB185671-5951-4199-9FC3-B1CC42FAD7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C54D697C-3FF4-4A6B-91ED-A632857FAA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DEFC2155-898E-41BF-9FC4-9300DDDCB8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E061379E-55D3-4D6E-8DA1-D7DCEE62B2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E158B57D-4155-4204-9F2E-18FB53D6B3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462B387D-B100-4B6A-8C2B-FF7985DDCA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71C02D12-60DD-4AD9-9DAB-71C2A3A7F8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A0CFD3EE-5B00-46D8-BF4D-984CCC6598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5" grpId="0">
        <p:bldSub>
          <a:bldDgm bld="on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9A9300-BA60-94FC-484B-5A6FF73B9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dirty="0"/>
              <a:t>Talk a little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A820E-A2BB-F073-2DBE-41A2A77CA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dirty="0"/>
              <a:t>They know less; newer</a:t>
            </a:r>
          </a:p>
          <a:p>
            <a:r>
              <a:rPr lang="en-US" dirty="0"/>
              <a:t>Ask directly</a:t>
            </a:r>
          </a:p>
          <a:p>
            <a:r>
              <a:rPr lang="en-US" dirty="0"/>
              <a:t>Team too big?</a:t>
            </a:r>
          </a:p>
          <a:p>
            <a:r>
              <a:rPr lang="en-US" dirty="0"/>
              <a:t>Boring meetings?</a:t>
            </a:r>
          </a:p>
          <a:p>
            <a:r>
              <a:rPr lang="en-US" dirty="0"/>
              <a:t>Happy in role?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D57BE6-353B-5C1F-79FF-6FB0A1BB0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8" r="-1" b="-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7853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D234B2-3C11-CCD8-E299-86A734EE1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63CC450-F4D3-0D32-C714-54DB727120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65C16F-51BC-E50B-38A0-777E67CA4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dirty="0"/>
              <a:t>Talk a lot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25D944EA-BBAD-07F4-FE27-3D78754BF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411C3-4FC6-19BF-8C81-6099ABF7E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dirty="0"/>
              <a:t>They know more; experienced</a:t>
            </a:r>
          </a:p>
          <a:p>
            <a:r>
              <a:rPr lang="en-US" dirty="0"/>
              <a:t>Knowledge silos!</a:t>
            </a:r>
          </a:p>
          <a:p>
            <a:r>
              <a:rPr lang="en-US" dirty="0"/>
              <a:t>Culture of competition</a:t>
            </a:r>
          </a:p>
          <a:p>
            <a:r>
              <a:rPr lang="en-US" dirty="0"/>
              <a:t>Awkward silences</a:t>
            </a:r>
          </a:p>
          <a:p>
            <a:r>
              <a:rPr lang="en-US" dirty="0"/>
              <a:t>Try muting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A31F8D-E416-7D07-1501-1CCA9F06D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3" r="1662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2033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64CFA5-36C5-CF88-38D5-C497B2061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4145BA91-321F-7D3E-7794-EF10EB9D2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D8759BD-DA8F-8C35-C4E4-30C676203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B1CA72E-92F4-5363-2396-1906B24189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9BF998-F88D-4FD0-99DE-322C97E96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1787" y="1741337"/>
            <a:ext cx="5448730" cy="23879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chemeClr val="tx2"/>
                </a:solidFill>
              </a:rPr>
              <a:t>Things we can do</a:t>
            </a:r>
            <a:endParaRPr lang="en-US" sz="520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8F377D7-8AE1-6DA7-7124-2FB5A03FD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3D605D8-CCEA-4873-6B27-CD2DA8473D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33F582E-8E66-2627-42B0-AC3686208E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45C63CE-BCA7-92FB-46EB-F8B8C23854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1036272-77B7-1E40-97E4-7CB33A1A2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2C5A058-CB78-95A3-1BAA-5CC690ACC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85F6FCB-64B7-B21E-3A35-A057D7C00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F3FDE3A-D871-F59A-7B60-C5A453CD2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ADB4B88-0904-2EDB-31D7-17A3824E45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D24B8A0-BEF2-625A-134B-630A08055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399131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B9EE3F3-89B7-43C3-8651-C4C968309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3E600C-3479-F7A6-014F-AF059E3BA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" y="1007589"/>
            <a:ext cx="5283264" cy="1087819"/>
          </a:xfrm>
        </p:spPr>
        <p:txBody>
          <a:bodyPr anchor="b">
            <a:normAutofit/>
          </a:bodyPr>
          <a:lstStyle/>
          <a:p>
            <a:r>
              <a:rPr lang="en-US" sz="3400" dirty="0"/>
              <a:t>Cheating it - meeting formats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5541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00233D-4AF7-BD07-FD74-8ABDE0636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2684095"/>
            <a:ext cx="4843426" cy="3492868"/>
          </a:xfrm>
        </p:spPr>
        <p:txBody>
          <a:bodyPr>
            <a:normAutofit/>
          </a:bodyPr>
          <a:lstStyle/>
          <a:p>
            <a:r>
              <a:rPr lang="en-US" dirty="0"/>
              <a:t>Ask specific/open questions</a:t>
            </a:r>
          </a:p>
          <a:p>
            <a:r>
              <a:rPr lang="en-US" dirty="0"/>
              <a:t>Silent sorting</a:t>
            </a:r>
          </a:p>
          <a:p>
            <a:r>
              <a:rPr lang="en-US" dirty="0"/>
              <a:t>Non-anonymous cards</a:t>
            </a:r>
          </a:p>
          <a:p>
            <a:r>
              <a:rPr lang="en-US" dirty="0"/>
              <a:t>Switch up meeting formats</a:t>
            </a:r>
          </a:p>
          <a:p>
            <a:pPr lvl="1"/>
            <a:r>
              <a:rPr lang="en-US" dirty="0"/>
              <a:t>retromat.org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BD7F274-247F-2F6C-D8E7-A51D00D97E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0195591"/>
              </p:ext>
            </p:extLst>
          </p:nvPr>
        </p:nvGraphicFramePr>
        <p:xfrm>
          <a:off x="5074276" y="2285541"/>
          <a:ext cx="7052848" cy="293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6424">
                  <a:extLst>
                    <a:ext uri="{9D8B030D-6E8A-4147-A177-3AD203B41FA5}">
                      <a16:colId xmlns:a16="http://schemas.microsoft.com/office/drawing/2014/main" val="4261915372"/>
                    </a:ext>
                  </a:extLst>
                </a:gridCol>
                <a:gridCol w="3526424">
                  <a:extLst>
                    <a:ext uri="{9D8B030D-6E8A-4147-A177-3AD203B41FA5}">
                      <a16:colId xmlns:a16="http://schemas.microsoft.com/office/drawing/2014/main" val="13897258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Instead of…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Try…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9446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What’s your opinion on this?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Are we forgetting anything?</a:t>
                      </a:r>
                    </a:p>
                    <a:p>
                      <a:r>
                        <a:rPr lang="en-US" dirty="0"/>
                        <a:t>Is anything not clear?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34789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Why does this issue keep happening?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What do you make of this issue?</a:t>
                      </a:r>
                    </a:p>
                    <a:p>
                      <a:r>
                        <a:rPr lang="en-US" dirty="0"/>
                        <a:t>How else could we handle </a:t>
                      </a:r>
                      <a:r>
                        <a:rPr lang="en-US"/>
                        <a:t>this?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4760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What can we improve?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If you had a magic wand and could change one thing about the way you work, what would it be?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19149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Can we do x instead?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Can we try x for a week?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80905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809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45E500-F7FA-02D8-183F-33911222C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8A3A2D9E-5050-4C62-7412-4D9ECCE540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8903E96-962A-1A73-74CB-CEBB97EBD2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405CC7D-6E1C-78A9-983C-E3DACEDD8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2288D47-EC28-2427-4CC8-44E5A5F5A7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40AFDAC-B18E-3590-9DA5-8F5C5DCD2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04DF29B-A5B0-57DE-0018-7BAF09B58F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46D8F99-CF95-4A5C-03A6-167005B03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4F7B607-37B0-9FB2-7B0C-D2698AFB9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852B50C-B250-67ED-4803-EEE31BA80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4F5D5FD-60AF-9299-9AD3-E88FB9F52E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455EDB-71C7-538B-FB66-FB06525EDB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80D28B3-4872-E656-806E-0CCF05994E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E4AA87E-B619-4E11-B17F-3FB8B8834E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5FE8066-3F34-A605-E389-423D57426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3233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052D8B-B5AA-5636-93C0-E6DE53D25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Silent sorting 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7F281-F5EA-E4D2-A146-D539550D7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0" y="804672"/>
            <a:ext cx="5221224" cy="5230368"/>
          </a:xfrm>
        </p:spPr>
        <p:txBody>
          <a:bodyPr anchor="ctr">
            <a:norm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2 minutes</a:t>
            </a:r>
          </a:p>
          <a:p>
            <a:r>
              <a:rPr lang="en-US" sz="3600" dirty="0">
                <a:solidFill>
                  <a:schemeClr val="tx2"/>
                </a:solidFill>
              </a:rPr>
              <a:t>Move cards into the bucket you think they belong in</a:t>
            </a:r>
          </a:p>
          <a:p>
            <a:r>
              <a:rPr lang="en-US" sz="3600" dirty="0">
                <a:solidFill>
                  <a:schemeClr val="tx2"/>
                </a:solidFill>
              </a:rPr>
              <a:t>A card can be moved more than once</a:t>
            </a:r>
          </a:p>
        </p:txBody>
      </p:sp>
    </p:spTree>
    <p:extLst>
      <p:ext uri="{BB962C8B-B14F-4D97-AF65-F5344CB8AC3E}">
        <p14:creationId xmlns:p14="http://schemas.microsoft.com/office/powerpoint/2010/main" val="8996063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B86072-87F9-784C-3EAD-8AEA1ABA0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2052522"/>
          </a:xfrm>
        </p:spPr>
        <p:txBody>
          <a:bodyPr anchor="b">
            <a:normAutofit/>
          </a:bodyPr>
          <a:lstStyle/>
          <a:p>
            <a:r>
              <a:rPr lang="en-US" sz="5600"/>
              <a:t>Outside influences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52F768-A3D9-6BC7-F610-EE5E8B0AB7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572" r="6677" b="-2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2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6ECCC-480D-E4D0-3914-2040E6D77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715" y="2990818"/>
            <a:ext cx="5028867" cy="2913872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Burnout</a:t>
            </a:r>
          </a:p>
          <a:p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Boreout</a:t>
            </a:r>
          </a:p>
          <a:p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Owning the work</a:t>
            </a:r>
          </a:p>
          <a:p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Interviewing &amp; hiring process</a:t>
            </a:r>
          </a:p>
          <a:p>
            <a:endParaRPr lang="en-US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19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1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134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383532-1762-76C5-E011-E66C15052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Leadership</a:t>
            </a:r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9772F-9646-80E0-FA1A-F38ACD4DF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670097" cy="3320668"/>
          </a:xfrm>
        </p:spPr>
        <p:txBody>
          <a:bodyPr>
            <a:normAutofit/>
          </a:bodyPr>
          <a:lstStyle/>
          <a:p>
            <a:r>
              <a:rPr lang="en-US" dirty="0"/>
              <a:t>People will mimic leaders</a:t>
            </a:r>
          </a:p>
          <a:p>
            <a:r>
              <a:rPr lang="en-US" dirty="0"/>
              <a:t>⭐ What happens when team members voice their opinions or bring up a new idea?</a:t>
            </a:r>
          </a:p>
        </p:txBody>
      </p:sp>
      <p:pic>
        <p:nvPicPr>
          <p:cNvPr id="5" name="Picture 4" descr="A group of people walking up a hill&#10;&#10;AI-generated content may be incorrect.">
            <a:extLst>
              <a:ext uri="{FF2B5EF4-FFF2-40B4-BE49-F238E27FC236}">
                <a16:creationId xmlns:a16="http://schemas.microsoft.com/office/drawing/2014/main" id="{788CB7AF-455D-E273-1CE4-1882AFA68A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6" r="13581" b="-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0954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440298-DD68-B0D3-7B49-8946E5621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 dirty="0"/>
              <a:t>Culture of competition</a:t>
            </a:r>
          </a:p>
        </p:txBody>
      </p:sp>
      <p:pic>
        <p:nvPicPr>
          <p:cNvPr id="5" name="Picture 4" descr="One in a crowd">
            <a:extLst>
              <a:ext uri="{FF2B5EF4-FFF2-40B4-BE49-F238E27FC236}">
                <a16:creationId xmlns:a16="http://schemas.microsoft.com/office/drawing/2014/main" id="{6B77E40B-BB16-C792-E3C7-0C9489191E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891" r="20175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8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C177C2-0264-2947-59D5-169B2FD4A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1" y="2706624"/>
            <a:ext cx="6601013" cy="3483864"/>
          </a:xfrm>
        </p:spPr>
        <p:txBody>
          <a:bodyPr>
            <a:normAutofit/>
          </a:bodyPr>
          <a:lstStyle/>
          <a:p>
            <a:r>
              <a:rPr lang="en-US" dirty="0"/>
              <a:t>Competitive workplace</a:t>
            </a:r>
          </a:p>
          <a:p>
            <a:r>
              <a:rPr lang="en-US" dirty="0"/>
              <a:t>Generally lowers collective intelligence</a:t>
            </a:r>
          </a:p>
          <a:p>
            <a:r>
              <a:rPr lang="en-US" dirty="0"/>
              <a:t>Competition itself is not necessarily bad</a:t>
            </a:r>
          </a:p>
        </p:txBody>
      </p:sp>
    </p:spTree>
    <p:extLst>
      <p:ext uri="{BB962C8B-B14F-4D97-AF65-F5344CB8AC3E}">
        <p14:creationId xmlns:p14="http://schemas.microsoft.com/office/powerpoint/2010/main" val="212105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C76067C-5BBB-3495-6AF4-6D9C611C6F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14849" b="8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37386F-9395-1059-29EB-DAD853C58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Does it matter?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65764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C6C151-A60E-B746-5052-43F0148AC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2052522"/>
          </a:xfrm>
        </p:spPr>
        <p:txBody>
          <a:bodyPr anchor="b">
            <a:normAutofit/>
          </a:bodyPr>
          <a:lstStyle/>
          <a:p>
            <a:r>
              <a:rPr lang="en-US" sz="5600" dirty="0"/>
              <a:t>Mentorship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ECBA57-0675-B8B8-DCDB-84521BBD1D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125" r="18124" b="-2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5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F8C63-0090-6E7E-5DA7-306D954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6595" y="2689877"/>
            <a:ext cx="5232440" cy="2913872"/>
          </a:xfrm>
        </p:spPr>
        <p:txBody>
          <a:bodyPr anchor="t">
            <a:noAutofit/>
          </a:bodyPr>
          <a:lstStyle/>
          <a:p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Applies to both kinds of people</a:t>
            </a:r>
          </a:p>
          <a:p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Helps the mentee to learn, acclimate</a:t>
            </a:r>
          </a:p>
          <a:p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Helps the mentor to give</a:t>
            </a:r>
            <a:br>
              <a:rPr lang="en-US" dirty="0">
                <a:solidFill>
                  <a:schemeClr val="tx1">
                    <a:alpha val="80000"/>
                  </a:schemeClr>
                </a:solidFill>
              </a:rPr>
            </a:b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space to succeed</a:t>
            </a:r>
          </a:p>
          <a:p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Helps solve curse of knowledge</a:t>
            </a:r>
          </a:p>
        </p:txBody>
      </p:sp>
      <p:sp>
        <p:nvSpPr>
          <p:cNvPr id="19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1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946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9A81AC-C911-B152-0525-8A0D48912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8B9958E-58C9-F6B0-F320-2A07FFBD53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A838FD-FFF3-6507-37AD-5D0EDDB2A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 dirty="0"/>
              <a:t>Cognitive diversity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57E040-1AF4-F28D-B08D-882F4D9AF2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0" r="11800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8" name="sketchy line">
            <a:extLst>
              <a:ext uri="{FF2B5EF4-FFF2-40B4-BE49-F238E27FC236}">
                <a16:creationId xmlns:a16="http://schemas.microsoft.com/office/drawing/2014/main" id="{39626F7B-5666-037E-2448-19E8F25DA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27313-A1FD-4D9D-7B73-934FE4393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1" y="2706624"/>
            <a:ext cx="6601013" cy="3483864"/>
          </a:xfrm>
        </p:spPr>
        <p:txBody>
          <a:bodyPr>
            <a:normAutofit/>
          </a:bodyPr>
          <a:lstStyle/>
          <a:p>
            <a:r>
              <a:rPr lang="en-US" dirty="0"/>
              <a:t>Higher collective intelligence</a:t>
            </a:r>
          </a:p>
          <a:p>
            <a:r>
              <a:rPr lang="en-US" dirty="0"/>
              <a:t>More fun, rewarding, effective</a:t>
            </a:r>
          </a:p>
          <a:p>
            <a:r>
              <a:rPr lang="en-US" dirty="0"/>
              <a:t>Cross-functional teams!</a:t>
            </a:r>
          </a:p>
        </p:txBody>
      </p:sp>
    </p:spTree>
    <p:extLst>
      <p:ext uri="{BB962C8B-B14F-4D97-AF65-F5344CB8AC3E}">
        <p14:creationId xmlns:p14="http://schemas.microsoft.com/office/powerpoint/2010/main" val="84034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476158-229A-C33F-5178-70FF25E6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dirty="0"/>
              <a:t>Jellyfish Rule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E59A6-BB65-B80A-8489-49FE78256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Autofit/>
          </a:bodyPr>
          <a:lstStyle/>
          <a:p>
            <a:r>
              <a:rPr lang="en-US" dirty="0"/>
              <a:t>Whole team has to agree to do it!</a:t>
            </a:r>
          </a:p>
          <a:p>
            <a:r>
              <a:rPr lang="en-US" dirty="0"/>
              <a:t>1. Safe</a:t>
            </a:r>
          </a:p>
          <a:p>
            <a:r>
              <a:rPr lang="en-US" dirty="0"/>
              <a:t>2. Accessible</a:t>
            </a:r>
          </a:p>
          <a:p>
            <a:r>
              <a:rPr lang="en-US" dirty="0"/>
              <a:t>3. Raises awareness</a:t>
            </a:r>
          </a:p>
          <a:p>
            <a:r>
              <a:rPr lang="en-US" dirty="0"/>
              <a:t>Make it your own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28FE16-EBEF-FEFF-C03D-89AAE04D1E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0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5140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7BEE14-FE5E-D84D-D8CA-E9C013F54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Context switching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4813E-FFA8-FE27-76E6-74A0F1222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n-US" sz="3200" dirty="0"/>
              <a:t>Switching to a different task</a:t>
            </a:r>
          </a:p>
          <a:p>
            <a:r>
              <a:rPr lang="en-US" sz="3200" dirty="0"/>
              <a:t>Average of 23 minutes to regain focus after a distraction</a:t>
            </a:r>
          </a:p>
          <a:p>
            <a:pPr lvl="1"/>
            <a:r>
              <a:rPr lang="en-US" sz="2000" dirty="0">
                <a:hlinkClick r:id="rId3"/>
              </a:rPr>
              <a:t>https://ics.uci.edu/~gmark/chi08-mark.pdf</a:t>
            </a:r>
            <a:endParaRPr lang="en-US" sz="2000" dirty="0"/>
          </a:p>
          <a:p>
            <a:r>
              <a:rPr lang="en-US" sz="3200" dirty="0"/>
              <a:t>Students who context switched a lot had significant issues with their academic work</a:t>
            </a:r>
          </a:p>
          <a:p>
            <a:pPr lvl="1"/>
            <a:r>
              <a:rPr lang="en-US" sz="2000" dirty="0">
                <a:hlinkClick r:id="rId4"/>
              </a:rPr>
              <a:t>https://web.archive.org/web/20130403072124/http://reyjunco.com/wordpress/pdf/JuncoMultitaskingCHB2012.pdf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9728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54682A-A613-7EFA-F5DC-822FB67C5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DB0CC98-7C1E-3310-F093-0587001D7E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01633C-7E11-A0D1-3877-DDAB64CF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C970393-06BC-EBFC-CAB5-AB78AB2DE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13C2494-E94D-CEC2-195D-7D3904121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2097B12-EDFE-4F73-9E4D-51CC2CA25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0C3CB39-6D82-82A8-A91C-164600C04E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98FF322-10E7-5EB0-A188-D082238022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2DC5B16-3B4E-7660-D3B7-E165A91A8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Context switching 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C66D4-3BF3-676D-6471-6C9FCD92A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8560" y="813816"/>
            <a:ext cx="6243034" cy="5230368"/>
          </a:xfrm>
        </p:spPr>
        <p:txBody>
          <a:bodyPr anchor="ctr">
            <a:norm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Make two columns separated by a line</a:t>
            </a:r>
          </a:p>
          <a:p>
            <a:r>
              <a:rPr lang="en-US" sz="3600" dirty="0">
                <a:solidFill>
                  <a:schemeClr val="tx2"/>
                </a:solidFill>
              </a:rPr>
              <a:t>In one column, write down the letters A through J</a:t>
            </a:r>
          </a:p>
          <a:p>
            <a:r>
              <a:rPr lang="en-US" sz="3600" dirty="0">
                <a:solidFill>
                  <a:schemeClr val="tx2"/>
                </a:solidFill>
              </a:rPr>
              <a:t>In the other, write down roman numerals I through X</a:t>
            </a:r>
          </a:p>
          <a:p>
            <a:r>
              <a:rPr lang="en-US" sz="3600" dirty="0">
                <a:solidFill>
                  <a:schemeClr val="tx2"/>
                </a:solidFill>
              </a:rPr>
              <a:t>Do it one at a time, then again, alternating</a:t>
            </a:r>
          </a:p>
        </p:txBody>
      </p:sp>
    </p:spTree>
    <p:extLst>
      <p:ext uri="{BB962C8B-B14F-4D97-AF65-F5344CB8AC3E}">
        <p14:creationId xmlns:p14="http://schemas.microsoft.com/office/powerpoint/2010/main" val="28722807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929D8A9-BB4F-7D9E-5500-1891C10D97F9}"/>
              </a:ext>
            </a:extLst>
          </p:cNvPr>
          <p:cNvCxnSpPr/>
          <p:nvPr/>
        </p:nvCxnSpPr>
        <p:spPr>
          <a:xfrm>
            <a:off x="5885645" y="270456"/>
            <a:ext cx="0" cy="6297769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C9FC2CF-7742-9A38-B585-CB1FD0CF2D51}"/>
              </a:ext>
            </a:extLst>
          </p:cNvPr>
          <p:cNvCxnSpPr>
            <a:cxnSpLocks/>
          </p:cNvCxnSpPr>
          <p:nvPr/>
        </p:nvCxnSpPr>
        <p:spPr>
          <a:xfrm flipH="1">
            <a:off x="437880" y="841422"/>
            <a:ext cx="11316239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D22F113-3CB7-59AB-5FFB-1B775C844E97}"/>
              </a:ext>
            </a:extLst>
          </p:cNvPr>
          <p:cNvSpPr txBox="1"/>
          <p:nvPr/>
        </p:nvSpPr>
        <p:spPr>
          <a:xfrm>
            <a:off x="1983347" y="1171977"/>
            <a:ext cx="208637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A</a:t>
            </a:r>
          </a:p>
          <a:p>
            <a:pPr algn="ctr"/>
            <a:r>
              <a:rPr lang="en-US" sz="4400" dirty="0"/>
              <a:t>B</a:t>
            </a:r>
          </a:p>
          <a:p>
            <a:pPr algn="ctr"/>
            <a:r>
              <a:rPr lang="en-US" sz="4400" dirty="0"/>
              <a:t>C</a:t>
            </a:r>
          </a:p>
          <a:p>
            <a:pPr algn="ctr"/>
            <a:r>
              <a:rPr lang="en-US" sz="4400" dirty="0"/>
              <a:t>D</a:t>
            </a:r>
          </a:p>
          <a:p>
            <a:pPr algn="ctr"/>
            <a:r>
              <a:rPr lang="en-US" sz="4400" dirty="0"/>
              <a:t>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CB663B-5934-4054-0E08-8F879F17004B}"/>
              </a:ext>
            </a:extLst>
          </p:cNvPr>
          <p:cNvSpPr txBox="1"/>
          <p:nvPr/>
        </p:nvSpPr>
        <p:spPr>
          <a:xfrm>
            <a:off x="7892604" y="1171977"/>
            <a:ext cx="208637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I</a:t>
            </a:r>
          </a:p>
          <a:p>
            <a:pPr algn="ctr"/>
            <a:r>
              <a:rPr lang="en-US" sz="4400" dirty="0"/>
              <a:t>II</a:t>
            </a:r>
          </a:p>
          <a:p>
            <a:pPr algn="ctr"/>
            <a:r>
              <a:rPr lang="en-US" sz="4400" dirty="0"/>
              <a:t>III</a:t>
            </a:r>
          </a:p>
          <a:p>
            <a:pPr algn="ctr"/>
            <a:r>
              <a:rPr lang="en-US" sz="4400" dirty="0"/>
              <a:t>IV</a:t>
            </a:r>
          </a:p>
          <a:p>
            <a:pPr algn="ctr"/>
            <a:r>
              <a:rPr lang="en-US" sz="44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5342370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168727-6D4E-3B39-6A9C-D5CB323B1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dirty="0"/>
              <a:t>Pairing</a:t>
            </a:r>
          </a:p>
        </p:txBody>
      </p:sp>
      <p:sp>
        <p:nvSpPr>
          <p:cNvPr id="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43A34-940B-8C94-6E4D-B0ED0858E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287" y="2748235"/>
            <a:ext cx="4857895" cy="3320668"/>
          </a:xfrm>
        </p:spPr>
        <p:txBody>
          <a:bodyPr>
            <a:noAutofit/>
          </a:bodyPr>
          <a:lstStyle/>
          <a:p>
            <a:r>
              <a:rPr lang="en-US" dirty="0"/>
              <a:t>Or mobbing/swarming</a:t>
            </a:r>
          </a:p>
          <a:p>
            <a:r>
              <a:rPr lang="en-US" dirty="0"/>
              <a:t>Addresses most of this presentation</a:t>
            </a:r>
          </a:p>
          <a:p>
            <a:r>
              <a:rPr lang="en-US" dirty="0"/>
              <a:t>Harder to compete, less meetings, more fun, etc.</a:t>
            </a:r>
          </a:p>
          <a:p>
            <a:r>
              <a:rPr lang="en-US" dirty="0"/>
              <a:t>Can be draining, some people may not get along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A60CA5-6445-819F-9911-30655A05D5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273" r="16774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778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B0C789-4BD0-3DFF-2FDD-3B5F4EAE0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C9C9C-E12E-0F59-EC52-39884BED4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78" y="48652"/>
            <a:ext cx="10515600" cy="1325563"/>
          </a:xfrm>
        </p:spPr>
        <p:txBody>
          <a:bodyPr/>
          <a:lstStyle/>
          <a:p>
            <a:r>
              <a:rPr lang="en-US" dirty="0"/>
              <a:t>Rumsfeld Model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6B559D-5F11-B8F9-45C4-12E259296DDD}"/>
              </a:ext>
            </a:extLst>
          </p:cNvPr>
          <p:cNvCxnSpPr>
            <a:cxnSpLocks/>
          </p:cNvCxnSpPr>
          <p:nvPr/>
        </p:nvCxnSpPr>
        <p:spPr>
          <a:xfrm flipV="1">
            <a:off x="6096000" y="785611"/>
            <a:ext cx="0" cy="583413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22DED84-EB61-D09E-1B73-81F0476EBDDF}"/>
              </a:ext>
            </a:extLst>
          </p:cNvPr>
          <p:cNvCxnSpPr>
            <a:cxnSpLocks/>
          </p:cNvCxnSpPr>
          <p:nvPr/>
        </p:nvCxnSpPr>
        <p:spPr>
          <a:xfrm>
            <a:off x="2511383" y="3683360"/>
            <a:ext cx="7344766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7A89051-7A04-AD50-27E3-081531CEBA23}"/>
              </a:ext>
            </a:extLst>
          </p:cNvPr>
          <p:cNvSpPr txBox="1"/>
          <p:nvPr/>
        </p:nvSpPr>
        <p:spPr>
          <a:xfrm>
            <a:off x="2800578" y="1290579"/>
            <a:ext cx="28407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Known knowns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DDE4ADE-F618-9619-2416-60B4A26EE656}"/>
              </a:ext>
            </a:extLst>
          </p:cNvPr>
          <p:cNvSpPr txBox="1"/>
          <p:nvPr/>
        </p:nvSpPr>
        <p:spPr>
          <a:xfrm>
            <a:off x="2555014" y="5383641"/>
            <a:ext cx="331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Unknown knowns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F4A26D-2343-36C9-C4C6-B9F356FE64F4}"/>
              </a:ext>
            </a:extLst>
          </p:cNvPr>
          <p:cNvSpPr txBox="1"/>
          <p:nvPr/>
        </p:nvSpPr>
        <p:spPr>
          <a:xfrm>
            <a:off x="6613119" y="5383641"/>
            <a:ext cx="37689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Unknown unknowns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9C9CD3C-6A4A-165F-47A8-912CF3A71FBC}"/>
              </a:ext>
            </a:extLst>
          </p:cNvPr>
          <p:cNvSpPr txBox="1"/>
          <p:nvPr/>
        </p:nvSpPr>
        <p:spPr>
          <a:xfrm>
            <a:off x="6747918" y="1294271"/>
            <a:ext cx="32960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Known unknowns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EBEDBC-EB37-B951-6864-7311399B6749}"/>
              </a:ext>
            </a:extLst>
          </p:cNvPr>
          <p:cNvSpPr txBox="1"/>
          <p:nvPr/>
        </p:nvSpPr>
        <p:spPr>
          <a:xfrm>
            <a:off x="2988990" y="2124519"/>
            <a:ext cx="2493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Information we know of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1A09E9-A303-C412-55C8-FFC8F7F878D4}"/>
              </a:ext>
            </a:extLst>
          </p:cNvPr>
          <p:cNvSpPr txBox="1"/>
          <p:nvPr/>
        </p:nvSpPr>
        <p:spPr>
          <a:xfrm>
            <a:off x="3033562" y="4765144"/>
            <a:ext cx="3062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Information we ignore/are biased towards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F29ED5-B0A0-D576-0DBF-25707B35AB51}"/>
              </a:ext>
            </a:extLst>
          </p:cNvPr>
          <p:cNvSpPr txBox="1"/>
          <p:nvPr/>
        </p:nvSpPr>
        <p:spPr>
          <a:xfrm>
            <a:off x="7204862" y="4742940"/>
            <a:ext cx="2651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Information we are completely unaware of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C90B73-494A-CC42-5ECC-A23E0133F807}"/>
              </a:ext>
            </a:extLst>
          </p:cNvPr>
          <p:cNvSpPr txBox="1"/>
          <p:nvPr/>
        </p:nvSpPr>
        <p:spPr>
          <a:xfrm>
            <a:off x="6855165" y="2124519"/>
            <a:ext cx="3047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Information we know we lack</a:t>
            </a:r>
          </a:p>
        </p:txBody>
      </p:sp>
    </p:spTree>
    <p:extLst>
      <p:ext uri="{BB962C8B-B14F-4D97-AF65-F5344CB8AC3E}">
        <p14:creationId xmlns:p14="http://schemas.microsoft.com/office/powerpoint/2010/main" val="38875905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AE909A-B617-651B-432F-979AC9E5F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828" y="350196"/>
            <a:ext cx="6096001" cy="1624520"/>
          </a:xfrm>
        </p:spPr>
        <p:txBody>
          <a:bodyPr anchor="ctr">
            <a:normAutofit/>
          </a:bodyPr>
          <a:lstStyle/>
          <a:p>
            <a:r>
              <a:rPr lang="en-US" sz="4000" dirty="0"/>
              <a:t>Work outside of your space!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822A4-038C-BA5F-A05F-25F4875E8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1"/>
            <a:ext cx="4646905" cy="1932972"/>
          </a:xfrm>
        </p:spPr>
        <p:txBody>
          <a:bodyPr anchor="ctr">
            <a:normAutofit/>
          </a:bodyPr>
          <a:lstStyle/>
          <a:p>
            <a:r>
              <a:rPr lang="en-US" dirty="0"/>
              <a:t>Better cognitive diversity</a:t>
            </a:r>
          </a:p>
          <a:p>
            <a:r>
              <a:rPr lang="en-US" dirty="0"/>
              <a:t>Cross-functional teams</a:t>
            </a:r>
          </a:p>
          <a:p>
            <a:r>
              <a:rPr lang="en-US" dirty="0"/>
              <a:t>More fun and rewarding</a:t>
            </a:r>
          </a:p>
        </p:txBody>
      </p:sp>
      <p:pic>
        <p:nvPicPr>
          <p:cNvPr id="15" name="Picture 14" descr="Group of people holding strings">
            <a:extLst>
              <a:ext uri="{FF2B5EF4-FFF2-40B4-BE49-F238E27FC236}">
                <a16:creationId xmlns:a16="http://schemas.microsoft.com/office/drawing/2014/main" id="{51BE68DB-870F-4902-2EFA-3B3C92CF84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646" r="394" b="-1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67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17B4FE-A4FD-348C-9C9D-0194D15DF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Yourself!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4B9FE0E-D0E2-DDCE-4851-3514ABE2CF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296827"/>
              </p:ext>
            </p:extLst>
          </p:nvPr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6211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5ADA1E4-1815-45E7-9A82-B26CE64CD7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EBD8161-BB4B-43E4-9FD8-F6E9A5C0B1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691810A-7C09-4D45-962A-F412AD119D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B215AE2-FB42-4232-999D-E3F51B4465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2BFA832-E701-4F10-A757-B5625EB23B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FFA4E99-8A07-4D65-B92A-4DCA6F1B97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93AD901-52C8-4872-997B-7E4151168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C964678-6342-45DE-A8CA-AE0AFD40D7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lvlAtOnc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6D1A2CED-DA9B-4CCF-8215-CFC65FE71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562DFC44-A40C-4573-9230-B3EDB3EC8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260019"/>
            <a:ext cx="11167447" cy="5933012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476FF50-51EB-06D2-78E2-F04B14401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09521"/>
            <a:ext cx="10232136" cy="1014984"/>
          </a:xfrm>
        </p:spPr>
        <p:txBody>
          <a:bodyPr>
            <a:normAutofit/>
          </a:bodyPr>
          <a:lstStyle/>
          <a:p>
            <a:endParaRPr lang="en-US" sz="400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5589D35-CF9F-4DE9-A792-8571A09E9B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658327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16" name="Content Placeholder 4">
            <a:extLst>
              <a:ext uri="{FF2B5EF4-FFF2-40B4-BE49-F238E27FC236}">
                <a16:creationId xmlns:a16="http://schemas.microsoft.com/office/drawing/2014/main" id="{8B5CF05A-4C0E-5DFF-98A5-85C9FD47E4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0090000"/>
              </p:ext>
            </p:extLst>
          </p:nvPr>
        </p:nvGraphicFramePr>
        <p:xfrm>
          <a:off x="1115568" y="1673352"/>
          <a:ext cx="10232136" cy="4334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3393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5A1061F2-7DC4-4522-9B2B-B0815AF073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D11F39F8-D832-4363-8210-9596978340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E59CCF00-FEC7-4489-9664-202A476CC1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148D7837-A193-43C3-9595-DE86BE0739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B9BB084F-5D6E-4CE0-8310-86EDC85846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7AF6ADD4-C963-4752-9EBE-79D337FC6C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Sub>
          <a:bldDgm bld="one"/>
        </p:bldSub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F7127B-291E-EBE1-4A1B-971EB88C0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US" sz="8000"/>
              <a:t>Closing thoughts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3F8BCCF-60AE-7FCA-A47F-84813ED306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7023236"/>
              </p:ext>
            </p:extLst>
          </p:nvPr>
        </p:nvGraphicFramePr>
        <p:xfrm>
          <a:off x="5108535" y="1070800"/>
          <a:ext cx="7083463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3219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623D44C-47C7-4584-BC2D-AEB862F86B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48A8879-FF5A-4C4D-A5C0-0BF45EDD2F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38C0A38-FAD4-41E3-8CE8-A0302B7513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A580916-8A3C-44AF-9590-442955AA19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16E983D-4323-412F-8E34-C7AB9C6790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4A0BD36-495C-4264-B381-DA3FC528A8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A5601D9-33CA-478F-AC73-7681ECCC00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9A4299B-C5DB-4AE4-934A-BC0769F364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1483E93-10D6-491D-9D12-A536E98FFF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B11F082-B3DF-486F-AE87-CCEA6A42F6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lvlOne"/>
        </p:bldSub>
      </p:bldGraphic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45A9F99-D9B1-4094-A2E2-B90AC1DB7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FAF607-473A-4A43-A23D-BBFF5C411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3242DC-0E12-89DD-47E7-3B0021BC3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6091" y="413545"/>
            <a:ext cx="7293274" cy="145405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Suggested stuff/further reading</a:t>
            </a:r>
          </a:p>
        </p:txBody>
      </p:sp>
      <p:pic>
        <p:nvPicPr>
          <p:cNvPr id="7" name="Graphic 6" descr="Head with Gears">
            <a:extLst>
              <a:ext uri="{FF2B5EF4-FFF2-40B4-BE49-F238E27FC236}">
                <a16:creationId xmlns:a16="http://schemas.microsoft.com/office/drawing/2014/main" id="{895C204F-9C59-F8A4-841A-86A704E5A5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951" y="1793846"/>
            <a:ext cx="3620021" cy="36200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34050-E8DD-403C-8A3A-02F07F7C2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105" y="3059961"/>
            <a:ext cx="5785052" cy="3639289"/>
          </a:xfrm>
        </p:spPr>
        <p:txBody>
          <a:bodyPr anchor="ctr">
            <a:no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Google’s Project Aristotle</a:t>
            </a:r>
          </a:p>
          <a:p>
            <a:r>
              <a:rPr lang="en-US" dirty="0">
                <a:solidFill>
                  <a:schemeClr val="tx2"/>
                </a:solidFill>
              </a:rPr>
              <a:t>Anita Woolley, collective intelligence</a:t>
            </a:r>
          </a:p>
          <a:p>
            <a:r>
              <a:rPr lang="en-US" dirty="0"/>
              <a:t>Reading the Mind In the Eyes test (~5 mins)</a:t>
            </a:r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  <a:hlinkClick r:id="rId5"/>
              </a:rPr>
              <a:t>The Right Way to Cut People Off in Meetings</a:t>
            </a:r>
            <a:r>
              <a:rPr lang="en-US" dirty="0">
                <a:solidFill>
                  <a:schemeClr val="tx2"/>
                </a:solidFill>
              </a:rPr>
              <a:t> </a:t>
            </a:r>
          </a:p>
          <a:p>
            <a:r>
              <a:rPr lang="en-US" dirty="0">
                <a:solidFill>
                  <a:schemeClr val="tx2"/>
                </a:solidFill>
                <a:hlinkClick r:id="rId6"/>
              </a:rPr>
              <a:t>Collaborative Culture or Competitive: Which Is Best for Business?</a:t>
            </a:r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hlinkClick r:id="rId7"/>
              </a:rPr>
              <a:t>Coaching Agile Teams, Lyssa Adkins</a:t>
            </a:r>
            <a:endParaRPr lang="en-US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F6476F-D303-44D3-B30F-1BA348F0F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635" y="52996"/>
            <a:ext cx="5928607" cy="6805005"/>
            <a:chOff x="6095999" y="52996"/>
            <a:chExt cx="6093363" cy="6805005"/>
          </a:xfrm>
          <a:solidFill>
            <a:schemeClr val="accent5">
              <a:alpha val="10000"/>
            </a:schemeClr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972EB4B-0539-4430-9340-8117B9D7C3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1" y="52996"/>
              <a:ext cx="6093361" cy="6805003"/>
            </a:xfrm>
            <a:custGeom>
              <a:avLst/>
              <a:gdLst>
                <a:gd name="connsiteX0" fmla="*/ 3391253 w 5890489"/>
                <a:gd name="connsiteY0" fmla="*/ 0 h 6578438"/>
                <a:gd name="connsiteX1" fmla="*/ 3434974 w 5890489"/>
                <a:gd name="connsiteY1" fmla="*/ 646 h 6578438"/>
                <a:gd name="connsiteX2" fmla="*/ 3522419 w 5890489"/>
                <a:gd name="connsiteY2" fmla="*/ 2712 h 6578438"/>
                <a:gd name="connsiteX3" fmla="*/ 3610261 w 5890489"/>
                <a:gd name="connsiteY3" fmla="*/ 6458 h 6578438"/>
                <a:gd name="connsiteX4" fmla="*/ 3786872 w 5890489"/>
                <a:gd name="connsiteY4" fmla="*/ 20667 h 6578438"/>
                <a:gd name="connsiteX5" fmla="*/ 3962291 w 5890489"/>
                <a:gd name="connsiteY5" fmla="*/ 43530 h 6578438"/>
                <a:gd name="connsiteX6" fmla="*/ 4135855 w 5890489"/>
                <a:gd name="connsiteY6" fmla="*/ 75176 h 6578438"/>
                <a:gd name="connsiteX7" fmla="*/ 4307299 w 5890489"/>
                <a:gd name="connsiteY7" fmla="*/ 114315 h 6578438"/>
                <a:gd name="connsiteX8" fmla="*/ 4476358 w 5890489"/>
                <a:gd name="connsiteY8" fmla="*/ 160816 h 6578438"/>
                <a:gd name="connsiteX9" fmla="*/ 4559829 w 5890489"/>
                <a:gd name="connsiteY9" fmla="*/ 186779 h 6578438"/>
                <a:gd name="connsiteX10" fmla="*/ 4642901 w 5890489"/>
                <a:gd name="connsiteY10" fmla="*/ 213648 h 6578438"/>
                <a:gd name="connsiteX11" fmla="*/ 5280847 w 5890489"/>
                <a:gd name="connsiteY11" fmla="*/ 485936 h 6578438"/>
                <a:gd name="connsiteX12" fmla="*/ 5865400 w 5890489"/>
                <a:gd name="connsiteY12" fmla="*/ 851099 h 6578438"/>
                <a:gd name="connsiteX13" fmla="*/ 5890489 w 5890489"/>
                <a:gd name="connsiteY13" fmla="*/ 870950 h 6578438"/>
                <a:gd name="connsiteX14" fmla="*/ 5890489 w 5890489"/>
                <a:gd name="connsiteY14" fmla="*/ 1321814 h 6578438"/>
                <a:gd name="connsiteX15" fmla="*/ 5887395 w 5890489"/>
                <a:gd name="connsiteY15" fmla="*/ 1318952 h 6578438"/>
                <a:gd name="connsiteX16" fmla="*/ 5830291 w 5890489"/>
                <a:gd name="connsiteY16" fmla="*/ 1265992 h 6578438"/>
                <a:gd name="connsiteX17" fmla="*/ 5815981 w 5890489"/>
                <a:gd name="connsiteY17" fmla="*/ 1252687 h 6578438"/>
                <a:gd name="connsiteX18" fmla="*/ 5801142 w 5890489"/>
                <a:gd name="connsiteY18" fmla="*/ 1240158 h 6578438"/>
                <a:gd name="connsiteX19" fmla="*/ 5771464 w 5890489"/>
                <a:gd name="connsiteY19" fmla="*/ 1214969 h 6578438"/>
                <a:gd name="connsiteX20" fmla="*/ 5651030 w 5890489"/>
                <a:gd name="connsiteY20" fmla="*/ 1115767 h 6578438"/>
                <a:gd name="connsiteX21" fmla="*/ 5123183 w 5890489"/>
                <a:gd name="connsiteY21" fmla="*/ 780443 h 6578438"/>
                <a:gd name="connsiteX22" fmla="*/ 4533860 w 5890489"/>
                <a:gd name="connsiteY22" fmla="*/ 567701 h 6578438"/>
                <a:gd name="connsiteX23" fmla="*/ 4457281 w 5890489"/>
                <a:gd name="connsiteY23" fmla="*/ 550780 h 6578438"/>
                <a:gd name="connsiteX24" fmla="*/ 4380568 w 5890489"/>
                <a:gd name="connsiteY24" fmla="*/ 535279 h 6578438"/>
                <a:gd name="connsiteX25" fmla="*/ 4303325 w 5890489"/>
                <a:gd name="connsiteY25" fmla="*/ 522879 h 6578438"/>
                <a:gd name="connsiteX26" fmla="*/ 4264769 w 5890489"/>
                <a:gd name="connsiteY26" fmla="*/ 516679 h 6578438"/>
                <a:gd name="connsiteX27" fmla="*/ 4226082 w 5890489"/>
                <a:gd name="connsiteY27" fmla="*/ 511253 h 6578438"/>
                <a:gd name="connsiteX28" fmla="*/ 4070934 w 5890489"/>
                <a:gd name="connsiteY28" fmla="*/ 494848 h 6578438"/>
                <a:gd name="connsiteX29" fmla="*/ 3915521 w 5890489"/>
                <a:gd name="connsiteY29" fmla="*/ 486065 h 6578438"/>
                <a:gd name="connsiteX30" fmla="*/ 3760241 w 5890489"/>
                <a:gd name="connsiteY30" fmla="*/ 484257 h 6578438"/>
                <a:gd name="connsiteX31" fmla="*/ 3682734 w 5890489"/>
                <a:gd name="connsiteY31" fmla="*/ 486581 h 6578438"/>
                <a:gd name="connsiteX32" fmla="*/ 3605491 w 5890489"/>
                <a:gd name="connsiteY32" fmla="*/ 488907 h 6578438"/>
                <a:gd name="connsiteX33" fmla="*/ 3527454 w 5890489"/>
                <a:gd name="connsiteY33" fmla="*/ 493169 h 6578438"/>
                <a:gd name="connsiteX34" fmla="*/ 3449151 w 5890489"/>
                <a:gd name="connsiteY34" fmla="*/ 498336 h 6578438"/>
                <a:gd name="connsiteX35" fmla="*/ 3410067 w 5890489"/>
                <a:gd name="connsiteY35" fmla="*/ 500532 h 6578438"/>
                <a:gd name="connsiteX36" fmla="*/ 3371246 w 5890489"/>
                <a:gd name="connsiteY36" fmla="*/ 504279 h 6578438"/>
                <a:gd name="connsiteX37" fmla="*/ 3293739 w 5890489"/>
                <a:gd name="connsiteY37" fmla="*/ 511512 h 6578438"/>
                <a:gd name="connsiteX38" fmla="*/ 2689445 w 5890489"/>
                <a:gd name="connsiteY38" fmla="*/ 610198 h 6578438"/>
                <a:gd name="connsiteX39" fmla="*/ 2117875 w 5890489"/>
                <a:gd name="connsiteY39" fmla="*/ 800335 h 6578438"/>
                <a:gd name="connsiteX40" fmla="*/ 1981276 w 5890489"/>
                <a:gd name="connsiteY40" fmla="*/ 865566 h 6578438"/>
                <a:gd name="connsiteX41" fmla="*/ 1847991 w 5890489"/>
                <a:gd name="connsiteY41" fmla="*/ 938676 h 6578438"/>
                <a:gd name="connsiteX42" fmla="*/ 1783069 w 5890489"/>
                <a:gd name="connsiteY42" fmla="*/ 978718 h 6578438"/>
                <a:gd name="connsiteX43" fmla="*/ 1750609 w 5890489"/>
                <a:gd name="connsiteY43" fmla="*/ 998869 h 6578438"/>
                <a:gd name="connsiteX44" fmla="*/ 1734312 w 5890489"/>
                <a:gd name="connsiteY44" fmla="*/ 1008945 h 6578438"/>
                <a:gd name="connsiteX45" fmla="*/ 1718547 w 5890489"/>
                <a:gd name="connsiteY45" fmla="*/ 1019924 h 6578438"/>
                <a:gd name="connsiteX46" fmla="*/ 1655481 w 5890489"/>
                <a:gd name="connsiteY46" fmla="*/ 1063582 h 6578438"/>
                <a:gd name="connsiteX47" fmla="*/ 1593077 w 5890489"/>
                <a:gd name="connsiteY47" fmla="*/ 1108664 h 6578438"/>
                <a:gd name="connsiteX48" fmla="*/ 1532263 w 5890489"/>
                <a:gd name="connsiteY48" fmla="*/ 1156197 h 6578438"/>
                <a:gd name="connsiteX49" fmla="*/ 1472509 w 5890489"/>
                <a:gd name="connsiteY49" fmla="*/ 1205152 h 6578438"/>
                <a:gd name="connsiteX50" fmla="*/ 1414212 w 5890489"/>
                <a:gd name="connsiteY50" fmla="*/ 1256175 h 6578438"/>
                <a:gd name="connsiteX51" fmla="*/ 1357242 w 5890489"/>
                <a:gd name="connsiteY51" fmla="*/ 1308359 h 6578438"/>
                <a:gd name="connsiteX52" fmla="*/ 1153072 w 5890489"/>
                <a:gd name="connsiteY52" fmla="*/ 1529498 h 6578438"/>
                <a:gd name="connsiteX53" fmla="*/ 1002694 w 5890489"/>
                <a:gd name="connsiteY53" fmla="*/ 1770658 h 6578438"/>
                <a:gd name="connsiteX54" fmla="*/ 974076 w 5890489"/>
                <a:gd name="connsiteY54" fmla="*/ 1835371 h 6578438"/>
                <a:gd name="connsiteX55" fmla="*/ 949564 w 5890489"/>
                <a:gd name="connsiteY55" fmla="*/ 1903573 h 6578438"/>
                <a:gd name="connsiteX56" fmla="*/ 927173 w 5890489"/>
                <a:gd name="connsiteY56" fmla="*/ 1974229 h 6578438"/>
                <a:gd name="connsiteX57" fmla="*/ 906107 w 5890489"/>
                <a:gd name="connsiteY57" fmla="*/ 2046952 h 6578438"/>
                <a:gd name="connsiteX58" fmla="*/ 751092 w 5890489"/>
                <a:gd name="connsiteY58" fmla="*/ 2676266 h 6578438"/>
                <a:gd name="connsiteX59" fmla="*/ 547189 w 5890489"/>
                <a:gd name="connsiteY59" fmla="*/ 3308422 h 6578438"/>
                <a:gd name="connsiteX60" fmla="*/ 441195 w 5890489"/>
                <a:gd name="connsiteY60" fmla="*/ 3866306 h 6578438"/>
                <a:gd name="connsiteX61" fmla="*/ 527182 w 5890489"/>
                <a:gd name="connsiteY61" fmla="*/ 4439174 h 6578438"/>
                <a:gd name="connsiteX62" fmla="*/ 775073 w 5890489"/>
                <a:gd name="connsiteY62" fmla="*/ 4987240 h 6578438"/>
                <a:gd name="connsiteX63" fmla="*/ 943206 w 5890489"/>
                <a:gd name="connsiteY63" fmla="*/ 5244933 h 6578438"/>
                <a:gd name="connsiteX64" fmla="*/ 1133728 w 5890489"/>
                <a:gd name="connsiteY64" fmla="*/ 5490356 h 6578438"/>
                <a:gd name="connsiteX65" fmla="*/ 1359626 w 5890489"/>
                <a:gd name="connsiteY65" fmla="*/ 5709815 h 6578438"/>
                <a:gd name="connsiteX66" fmla="*/ 1481254 w 5890489"/>
                <a:gd name="connsiteY66" fmla="*/ 5809146 h 6578438"/>
                <a:gd name="connsiteX67" fmla="*/ 1543260 w 5890489"/>
                <a:gd name="connsiteY67" fmla="*/ 5856940 h 6578438"/>
                <a:gd name="connsiteX68" fmla="*/ 1607518 w 5890489"/>
                <a:gd name="connsiteY68" fmla="*/ 5901374 h 6578438"/>
                <a:gd name="connsiteX69" fmla="*/ 2145566 w 5890489"/>
                <a:gd name="connsiteY69" fmla="*/ 6193814 h 6578438"/>
                <a:gd name="connsiteX70" fmla="*/ 2214991 w 5890489"/>
                <a:gd name="connsiteY70" fmla="*/ 6221844 h 6578438"/>
                <a:gd name="connsiteX71" fmla="*/ 2249307 w 5890489"/>
                <a:gd name="connsiteY71" fmla="*/ 6236182 h 6578438"/>
                <a:gd name="connsiteX72" fmla="*/ 2284285 w 5890489"/>
                <a:gd name="connsiteY72" fmla="*/ 6248711 h 6578438"/>
                <a:gd name="connsiteX73" fmla="*/ 2354241 w 5890489"/>
                <a:gd name="connsiteY73" fmla="*/ 6273124 h 6578438"/>
                <a:gd name="connsiteX74" fmla="*/ 2371597 w 5890489"/>
                <a:gd name="connsiteY74" fmla="*/ 6279324 h 6578438"/>
                <a:gd name="connsiteX75" fmla="*/ 2387894 w 5890489"/>
                <a:gd name="connsiteY75" fmla="*/ 6287719 h 6578438"/>
                <a:gd name="connsiteX76" fmla="*/ 2421414 w 5890489"/>
                <a:gd name="connsiteY76" fmla="*/ 6302186 h 6578438"/>
                <a:gd name="connsiteX77" fmla="*/ 2489117 w 5890489"/>
                <a:gd name="connsiteY77" fmla="*/ 6329441 h 6578438"/>
                <a:gd name="connsiteX78" fmla="*/ 2522902 w 5890489"/>
                <a:gd name="connsiteY78" fmla="*/ 6343134 h 6578438"/>
                <a:gd name="connsiteX79" fmla="*/ 2556953 w 5890489"/>
                <a:gd name="connsiteY79" fmla="*/ 6356051 h 6578438"/>
                <a:gd name="connsiteX80" fmla="*/ 2695009 w 5890489"/>
                <a:gd name="connsiteY80" fmla="*/ 6401905 h 6578438"/>
                <a:gd name="connsiteX81" fmla="*/ 3268035 w 5890489"/>
                <a:gd name="connsiteY81" fmla="*/ 6501238 h 6578438"/>
                <a:gd name="connsiteX82" fmla="*/ 3341038 w 5890489"/>
                <a:gd name="connsiteY82" fmla="*/ 6506145 h 6578438"/>
                <a:gd name="connsiteX83" fmla="*/ 3414703 w 5890489"/>
                <a:gd name="connsiteY83" fmla="*/ 6507050 h 6578438"/>
                <a:gd name="connsiteX84" fmla="*/ 3488237 w 5890489"/>
                <a:gd name="connsiteY84" fmla="*/ 6508212 h 6578438"/>
                <a:gd name="connsiteX85" fmla="*/ 3524142 w 5890489"/>
                <a:gd name="connsiteY85" fmla="*/ 6507955 h 6578438"/>
                <a:gd name="connsiteX86" fmla="*/ 3559252 w 5890489"/>
                <a:gd name="connsiteY86" fmla="*/ 6506921 h 6578438"/>
                <a:gd name="connsiteX87" fmla="*/ 3629207 w 5890489"/>
                <a:gd name="connsiteY87" fmla="*/ 6503045 h 6578438"/>
                <a:gd name="connsiteX88" fmla="*/ 3698633 w 5890489"/>
                <a:gd name="connsiteY88" fmla="*/ 6496845 h 6578438"/>
                <a:gd name="connsiteX89" fmla="*/ 3733213 w 5890489"/>
                <a:gd name="connsiteY89" fmla="*/ 6493357 h 6578438"/>
                <a:gd name="connsiteX90" fmla="*/ 3767529 w 5890489"/>
                <a:gd name="connsiteY90" fmla="*/ 6488707 h 6578438"/>
                <a:gd name="connsiteX91" fmla="*/ 3801845 w 5890489"/>
                <a:gd name="connsiteY91" fmla="*/ 6484057 h 6578438"/>
                <a:gd name="connsiteX92" fmla="*/ 3835895 w 5890489"/>
                <a:gd name="connsiteY92" fmla="*/ 6478116 h 6578438"/>
                <a:gd name="connsiteX93" fmla="*/ 4364801 w 5890489"/>
                <a:gd name="connsiteY93" fmla="*/ 6308517 h 6578438"/>
                <a:gd name="connsiteX94" fmla="*/ 4861379 w 5890489"/>
                <a:gd name="connsiteY94" fmla="*/ 6000576 h 6578438"/>
                <a:gd name="connsiteX95" fmla="*/ 5341263 w 5890489"/>
                <a:gd name="connsiteY95" fmla="*/ 5605834 h 6578438"/>
                <a:gd name="connsiteX96" fmla="*/ 5587301 w 5890489"/>
                <a:gd name="connsiteY96" fmla="*/ 5390379 h 6578438"/>
                <a:gd name="connsiteX97" fmla="*/ 5849105 w 5890489"/>
                <a:gd name="connsiteY97" fmla="*/ 5176344 h 6578438"/>
                <a:gd name="connsiteX98" fmla="*/ 5890489 w 5890489"/>
                <a:gd name="connsiteY98" fmla="*/ 5145260 h 6578438"/>
                <a:gd name="connsiteX99" fmla="*/ 5890489 w 5890489"/>
                <a:gd name="connsiteY99" fmla="*/ 5995323 h 6578438"/>
                <a:gd name="connsiteX100" fmla="*/ 5811477 w 5890489"/>
                <a:gd name="connsiteY100" fmla="*/ 6077819 h 6578438"/>
                <a:gd name="connsiteX101" fmla="*/ 5301384 w 5890489"/>
                <a:gd name="connsiteY101" fmla="*/ 6542958 h 6578438"/>
                <a:gd name="connsiteX102" fmla="*/ 5252008 w 5890489"/>
                <a:gd name="connsiteY102" fmla="*/ 6578438 h 6578438"/>
                <a:gd name="connsiteX103" fmla="*/ 1653730 w 5890489"/>
                <a:gd name="connsiteY103" fmla="*/ 6578438 h 6578438"/>
                <a:gd name="connsiteX104" fmla="*/ 1549768 w 5890489"/>
                <a:gd name="connsiteY104" fmla="*/ 6488821 h 6578438"/>
                <a:gd name="connsiteX105" fmla="*/ 1298282 w 5890489"/>
                <a:gd name="connsiteY105" fmla="*/ 6243932 h 6578438"/>
                <a:gd name="connsiteX106" fmla="*/ 1237999 w 5890489"/>
                <a:gd name="connsiteY106" fmla="*/ 6181671 h 6578438"/>
                <a:gd name="connsiteX107" fmla="*/ 1179967 w 5890489"/>
                <a:gd name="connsiteY107" fmla="*/ 6117862 h 6578438"/>
                <a:gd name="connsiteX108" fmla="*/ 1121936 w 5890489"/>
                <a:gd name="connsiteY108" fmla="*/ 6054569 h 6578438"/>
                <a:gd name="connsiteX109" fmla="*/ 1065628 w 5890489"/>
                <a:gd name="connsiteY109" fmla="*/ 5990243 h 6578438"/>
                <a:gd name="connsiteX110" fmla="*/ 954335 w 5890489"/>
                <a:gd name="connsiteY110" fmla="*/ 5861460 h 6578438"/>
                <a:gd name="connsiteX111" fmla="*/ 898953 w 5890489"/>
                <a:gd name="connsiteY111" fmla="*/ 5797393 h 6578438"/>
                <a:gd name="connsiteX112" fmla="*/ 842908 w 5890489"/>
                <a:gd name="connsiteY112" fmla="*/ 5733582 h 6578438"/>
                <a:gd name="connsiteX113" fmla="*/ 622442 w 5890489"/>
                <a:gd name="connsiteY113" fmla="*/ 5471884 h 6578438"/>
                <a:gd name="connsiteX114" fmla="*/ 425559 w 5890489"/>
                <a:gd name="connsiteY114" fmla="*/ 5190036 h 6578438"/>
                <a:gd name="connsiteX115" fmla="*/ 123877 w 5890489"/>
                <a:gd name="connsiteY115" fmla="*/ 4564210 h 6578438"/>
                <a:gd name="connsiteX116" fmla="*/ 130 w 5890489"/>
                <a:gd name="connsiteY116" fmla="*/ 3865530 h 6578438"/>
                <a:gd name="connsiteX117" fmla="*/ 30602 w 5890489"/>
                <a:gd name="connsiteY117" fmla="*/ 3505793 h 6578438"/>
                <a:gd name="connsiteX118" fmla="*/ 126924 w 5890489"/>
                <a:gd name="connsiteY118" fmla="*/ 3157164 h 6578438"/>
                <a:gd name="connsiteX119" fmla="*/ 334803 w 5890489"/>
                <a:gd name="connsiteY119" fmla="*/ 2560530 h 6578438"/>
                <a:gd name="connsiteX120" fmla="*/ 381176 w 5890489"/>
                <a:gd name="connsiteY120" fmla="*/ 2409144 h 6578438"/>
                <a:gd name="connsiteX121" fmla="*/ 425825 w 5890489"/>
                <a:gd name="connsiteY121" fmla="*/ 2255819 h 6578438"/>
                <a:gd name="connsiteX122" fmla="*/ 470210 w 5890489"/>
                <a:gd name="connsiteY122" fmla="*/ 2099523 h 6578438"/>
                <a:gd name="connsiteX123" fmla="*/ 492998 w 5890489"/>
                <a:gd name="connsiteY123" fmla="*/ 2020213 h 6578438"/>
                <a:gd name="connsiteX124" fmla="*/ 517509 w 5890489"/>
                <a:gd name="connsiteY124" fmla="*/ 1939224 h 6578438"/>
                <a:gd name="connsiteX125" fmla="*/ 544007 w 5890489"/>
                <a:gd name="connsiteY125" fmla="*/ 1857201 h 6578438"/>
                <a:gd name="connsiteX126" fmla="*/ 573288 w 5890489"/>
                <a:gd name="connsiteY126" fmla="*/ 1774274 h 6578438"/>
                <a:gd name="connsiteX127" fmla="*/ 606146 w 5890489"/>
                <a:gd name="connsiteY127" fmla="*/ 1690832 h 6578438"/>
                <a:gd name="connsiteX128" fmla="*/ 644569 w 5890489"/>
                <a:gd name="connsiteY128" fmla="*/ 1607775 h 6578438"/>
                <a:gd name="connsiteX129" fmla="*/ 837874 w 5890489"/>
                <a:gd name="connsiteY129" fmla="*/ 1297638 h 6578438"/>
                <a:gd name="connsiteX130" fmla="*/ 1069602 w 5890489"/>
                <a:gd name="connsiteY130" fmla="*/ 1032194 h 6578438"/>
                <a:gd name="connsiteX131" fmla="*/ 1130548 w 5890489"/>
                <a:gd name="connsiteY131" fmla="*/ 970839 h 6578438"/>
                <a:gd name="connsiteX132" fmla="*/ 1192024 w 5890489"/>
                <a:gd name="connsiteY132" fmla="*/ 910129 h 6578438"/>
                <a:gd name="connsiteX133" fmla="*/ 1255356 w 5890489"/>
                <a:gd name="connsiteY133" fmla="*/ 850841 h 6578438"/>
                <a:gd name="connsiteX134" fmla="*/ 1319614 w 5890489"/>
                <a:gd name="connsiteY134" fmla="*/ 792068 h 6578438"/>
                <a:gd name="connsiteX135" fmla="*/ 1385728 w 5890489"/>
                <a:gd name="connsiteY135" fmla="*/ 734975 h 6578438"/>
                <a:gd name="connsiteX136" fmla="*/ 1452768 w 5890489"/>
                <a:gd name="connsiteY136" fmla="*/ 678528 h 6578438"/>
                <a:gd name="connsiteX137" fmla="*/ 1469594 w 5890489"/>
                <a:gd name="connsiteY137" fmla="*/ 664449 h 6578438"/>
                <a:gd name="connsiteX138" fmla="*/ 1487083 w 5890489"/>
                <a:gd name="connsiteY138" fmla="*/ 651015 h 6578438"/>
                <a:gd name="connsiteX139" fmla="*/ 1522193 w 5890489"/>
                <a:gd name="connsiteY139" fmla="*/ 624277 h 6578438"/>
                <a:gd name="connsiteX140" fmla="*/ 1592415 w 5890489"/>
                <a:gd name="connsiteY140" fmla="*/ 570671 h 6578438"/>
                <a:gd name="connsiteX141" fmla="*/ 1738287 w 5890489"/>
                <a:gd name="connsiteY141" fmla="*/ 469402 h 6578438"/>
                <a:gd name="connsiteX142" fmla="*/ 1890918 w 5890489"/>
                <a:gd name="connsiteY142" fmla="*/ 376530 h 6578438"/>
                <a:gd name="connsiteX143" fmla="*/ 2555363 w 5890489"/>
                <a:gd name="connsiteY143" fmla="*/ 105274 h 6578438"/>
                <a:gd name="connsiteX144" fmla="*/ 3259291 w 5890489"/>
                <a:gd name="connsiteY144" fmla="*/ 3229 h 6578438"/>
                <a:gd name="connsiteX145" fmla="*/ 3347265 w 5890489"/>
                <a:gd name="connsiteY145" fmla="*/ 903 h 657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890489" h="6578438">
                  <a:moveTo>
                    <a:pt x="3391253" y="0"/>
                  </a:moveTo>
                  <a:lnTo>
                    <a:pt x="3434974" y="646"/>
                  </a:lnTo>
                  <a:lnTo>
                    <a:pt x="3522419" y="2712"/>
                  </a:lnTo>
                  <a:cubicBezTo>
                    <a:pt x="3551567" y="3488"/>
                    <a:pt x="3580451" y="3746"/>
                    <a:pt x="3610261" y="6458"/>
                  </a:cubicBezTo>
                  <a:cubicBezTo>
                    <a:pt x="3669353" y="10850"/>
                    <a:pt x="3728179" y="14337"/>
                    <a:pt x="3786872" y="20667"/>
                  </a:cubicBezTo>
                  <a:lnTo>
                    <a:pt x="3962291" y="43530"/>
                  </a:lnTo>
                  <a:lnTo>
                    <a:pt x="4135855" y="75176"/>
                  </a:lnTo>
                  <a:cubicBezTo>
                    <a:pt x="4193224" y="87836"/>
                    <a:pt x="4250328" y="101398"/>
                    <a:pt x="4307299" y="114315"/>
                  </a:cubicBezTo>
                  <a:cubicBezTo>
                    <a:pt x="4364139" y="128394"/>
                    <a:pt x="4420050" y="145575"/>
                    <a:pt x="4476358" y="160816"/>
                  </a:cubicBezTo>
                  <a:cubicBezTo>
                    <a:pt x="4504580" y="167921"/>
                    <a:pt x="4532138" y="177995"/>
                    <a:pt x="4559829" y="186779"/>
                  </a:cubicBezTo>
                  <a:lnTo>
                    <a:pt x="4642901" y="213648"/>
                  </a:lnTo>
                  <a:cubicBezTo>
                    <a:pt x="4863234" y="288307"/>
                    <a:pt x="5076414" y="379371"/>
                    <a:pt x="5280847" y="485936"/>
                  </a:cubicBezTo>
                  <a:cubicBezTo>
                    <a:pt x="5485018" y="592631"/>
                    <a:pt x="5681768" y="713145"/>
                    <a:pt x="5865400" y="851099"/>
                  </a:cubicBezTo>
                  <a:lnTo>
                    <a:pt x="5890489" y="870950"/>
                  </a:lnTo>
                  <a:lnTo>
                    <a:pt x="5890489" y="1321814"/>
                  </a:lnTo>
                  <a:lnTo>
                    <a:pt x="5887395" y="1318952"/>
                  </a:lnTo>
                  <a:lnTo>
                    <a:pt x="5830291" y="1265992"/>
                  </a:lnTo>
                  <a:lnTo>
                    <a:pt x="5815981" y="1252687"/>
                  </a:lnTo>
                  <a:lnTo>
                    <a:pt x="5801142" y="1240158"/>
                  </a:lnTo>
                  <a:lnTo>
                    <a:pt x="5771464" y="1214969"/>
                  </a:lnTo>
                  <a:cubicBezTo>
                    <a:pt x="5731849" y="1181385"/>
                    <a:pt x="5692897" y="1146896"/>
                    <a:pt x="5651030" y="1115767"/>
                  </a:cubicBezTo>
                  <a:cubicBezTo>
                    <a:pt x="5487534" y="986985"/>
                    <a:pt x="5311321" y="872542"/>
                    <a:pt x="5123183" y="780443"/>
                  </a:cubicBezTo>
                  <a:cubicBezTo>
                    <a:pt x="4935309" y="688087"/>
                    <a:pt x="4737102" y="616398"/>
                    <a:pt x="4533860" y="567701"/>
                  </a:cubicBezTo>
                  <a:lnTo>
                    <a:pt x="4457281" y="550780"/>
                  </a:lnTo>
                  <a:cubicBezTo>
                    <a:pt x="4431709" y="545484"/>
                    <a:pt x="4406536" y="538896"/>
                    <a:pt x="4380568" y="535279"/>
                  </a:cubicBezTo>
                  <a:lnTo>
                    <a:pt x="4303325" y="522879"/>
                  </a:lnTo>
                  <a:lnTo>
                    <a:pt x="4264769" y="516679"/>
                  </a:lnTo>
                  <a:cubicBezTo>
                    <a:pt x="4251918" y="514612"/>
                    <a:pt x="4239067" y="512415"/>
                    <a:pt x="4226082" y="511253"/>
                  </a:cubicBezTo>
                  <a:cubicBezTo>
                    <a:pt x="4174145" y="505829"/>
                    <a:pt x="4122606" y="499498"/>
                    <a:pt x="4070934" y="494848"/>
                  </a:cubicBezTo>
                  <a:lnTo>
                    <a:pt x="3915521" y="486065"/>
                  </a:lnTo>
                  <a:lnTo>
                    <a:pt x="3760241" y="484257"/>
                  </a:lnTo>
                  <a:cubicBezTo>
                    <a:pt x="3734405" y="483869"/>
                    <a:pt x="3708571" y="485936"/>
                    <a:pt x="3682734" y="486581"/>
                  </a:cubicBezTo>
                  <a:lnTo>
                    <a:pt x="3605491" y="488907"/>
                  </a:lnTo>
                  <a:cubicBezTo>
                    <a:pt x="3579921" y="489165"/>
                    <a:pt x="3553555" y="491490"/>
                    <a:pt x="3527454" y="493169"/>
                  </a:cubicBezTo>
                  <a:lnTo>
                    <a:pt x="3449151" y="498336"/>
                  </a:lnTo>
                  <a:lnTo>
                    <a:pt x="3410067" y="500532"/>
                  </a:lnTo>
                  <a:lnTo>
                    <a:pt x="3371246" y="504279"/>
                  </a:lnTo>
                  <a:cubicBezTo>
                    <a:pt x="3345410" y="506862"/>
                    <a:pt x="3319575" y="509315"/>
                    <a:pt x="3293739" y="511512"/>
                  </a:cubicBezTo>
                  <a:cubicBezTo>
                    <a:pt x="3087450" y="531662"/>
                    <a:pt x="2885531" y="563180"/>
                    <a:pt x="2689445" y="610198"/>
                  </a:cubicBezTo>
                  <a:cubicBezTo>
                    <a:pt x="2493357" y="657344"/>
                    <a:pt x="2302303" y="719088"/>
                    <a:pt x="2117875" y="800335"/>
                  </a:cubicBezTo>
                  <a:cubicBezTo>
                    <a:pt x="2072298" y="821648"/>
                    <a:pt x="2026854" y="843606"/>
                    <a:pt x="1981276" y="865566"/>
                  </a:cubicBezTo>
                  <a:cubicBezTo>
                    <a:pt x="1937025" y="889978"/>
                    <a:pt x="1891978" y="913229"/>
                    <a:pt x="1847991" y="938676"/>
                  </a:cubicBezTo>
                  <a:lnTo>
                    <a:pt x="1783069" y="978718"/>
                  </a:lnTo>
                  <a:lnTo>
                    <a:pt x="1750609" y="998869"/>
                  </a:lnTo>
                  <a:lnTo>
                    <a:pt x="1734312" y="1008945"/>
                  </a:lnTo>
                  <a:lnTo>
                    <a:pt x="1718547" y="1019924"/>
                  </a:lnTo>
                  <a:lnTo>
                    <a:pt x="1655481" y="1063582"/>
                  </a:lnTo>
                  <a:cubicBezTo>
                    <a:pt x="1634414" y="1078178"/>
                    <a:pt x="1612950" y="1092259"/>
                    <a:pt x="1593077" y="1108664"/>
                  </a:cubicBezTo>
                  <a:lnTo>
                    <a:pt x="1532263" y="1156197"/>
                  </a:lnTo>
                  <a:cubicBezTo>
                    <a:pt x="1511992" y="1172085"/>
                    <a:pt x="1491587" y="1187844"/>
                    <a:pt x="1472509" y="1205152"/>
                  </a:cubicBezTo>
                  <a:lnTo>
                    <a:pt x="1414212" y="1256175"/>
                  </a:lnTo>
                  <a:cubicBezTo>
                    <a:pt x="1395001" y="1273354"/>
                    <a:pt x="1375127" y="1290147"/>
                    <a:pt x="1357242" y="1308359"/>
                  </a:cubicBezTo>
                  <a:cubicBezTo>
                    <a:pt x="1283178" y="1379532"/>
                    <a:pt x="1212163" y="1452513"/>
                    <a:pt x="1153072" y="1529498"/>
                  </a:cubicBezTo>
                  <a:cubicBezTo>
                    <a:pt x="1090933" y="1605578"/>
                    <a:pt x="1043501" y="1685794"/>
                    <a:pt x="1002694" y="1770658"/>
                  </a:cubicBezTo>
                  <a:lnTo>
                    <a:pt x="974076" y="1835371"/>
                  </a:lnTo>
                  <a:lnTo>
                    <a:pt x="949564" y="1903573"/>
                  </a:lnTo>
                  <a:cubicBezTo>
                    <a:pt x="940820" y="1925661"/>
                    <a:pt x="934593" y="1950719"/>
                    <a:pt x="927173" y="1974229"/>
                  </a:cubicBezTo>
                  <a:cubicBezTo>
                    <a:pt x="920019" y="1998254"/>
                    <a:pt x="912468" y="2021504"/>
                    <a:pt x="906107" y="2046952"/>
                  </a:cubicBezTo>
                  <a:cubicBezTo>
                    <a:pt x="853906" y="2245614"/>
                    <a:pt x="809918" y="2463136"/>
                    <a:pt x="751092" y="2676266"/>
                  </a:cubicBezTo>
                  <a:cubicBezTo>
                    <a:pt x="693458" y="2889912"/>
                    <a:pt x="624166" y="3100976"/>
                    <a:pt x="547189" y="3308422"/>
                  </a:cubicBezTo>
                  <a:cubicBezTo>
                    <a:pt x="479617" y="3487580"/>
                    <a:pt x="444109" y="3675523"/>
                    <a:pt x="441195" y="3866306"/>
                  </a:cubicBezTo>
                  <a:cubicBezTo>
                    <a:pt x="438014" y="4057089"/>
                    <a:pt x="469282" y="4250456"/>
                    <a:pt x="527182" y="4439174"/>
                  </a:cubicBezTo>
                  <a:cubicBezTo>
                    <a:pt x="584815" y="4628278"/>
                    <a:pt x="671067" y="4811828"/>
                    <a:pt x="775073" y="4987240"/>
                  </a:cubicBezTo>
                  <a:cubicBezTo>
                    <a:pt x="827009" y="5075075"/>
                    <a:pt x="884246" y="5160327"/>
                    <a:pt x="943206" y="5244933"/>
                  </a:cubicBezTo>
                  <a:cubicBezTo>
                    <a:pt x="1002296" y="5329411"/>
                    <a:pt x="1064964" y="5412337"/>
                    <a:pt x="1133728" y="5490356"/>
                  </a:cubicBezTo>
                  <a:cubicBezTo>
                    <a:pt x="1203949" y="5567728"/>
                    <a:pt x="1279337" y="5642259"/>
                    <a:pt x="1359626" y="5709815"/>
                  </a:cubicBezTo>
                  <a:cubicBezTo>
                    <a:pt x="1398711" y="5744949"/>
                    <a:pt x="1439916" y="5777241"/>
                    <a:pt x="1481254" y="5809146"/>
                  </a:cubicBezTo>
                  <a:cubicBezTo>
                    <a:pt x="1501922" y="5825163"/>
                    <a:pt x="1522325" y="5841309"/>
                    <a:pt x="1543260" y="5856940"/>
                  </a:cubicBezTo>
                  <a:cubicBezTo>
                    <a:pt x="1564591" y="5871923"/>
                    <a:pt x="1585921" y="5886777"/>
                    <a:pt x="1607518" y="5901374"/>
                  </a:cubicBezTo>
                  <a:cubicBezTo>
                    <a:pt x="1778565" y="6019693"/>
                    <a:pt x="1961271" y="6115924"/>
                    <a:pt x="2145566" y="6193814"/>
                  </a:cubicBezTo>
                  <a:lnTo>
                    <a:pt x="2214991" y="6221844"/>
                  </a:lnTo>
                  <a:lnTo>
                    <a:pt x="2249307" y="6236182"/>
                  </a:lnTo>
                  <a:cubicBezTo>
                    <a:pt x="2260702" y="6241089"/>
                    <a:pt x="2272625" y="6244577"/>
                    <a:pt x="2284285" y="6248711"/>
                  </a:cubicBezTo>
                  <a:lnTo>
                    <a:pt x="2354241" y="6273124"/>
                  </a:lnTo>
                  <a:cubicBezTo>
                    <a:pt x="2360070" y="6275190"/>
                    <a:pt x="2365899" y="6277128"/>
                    <a:pt x="2371597" y="6279324"/>
                  </a:cubicBezTo>
                  <a:cubicBezTo>
                    <a:pt x="2377161" y="6281778"/>
                    <a:pt x="2382329" y="6285007"/>
                    <a:pt x="2387894" y="6287719"/>
                  </a:cubicBezTo>
                  <a:cubicBezTo>
                    <a:pt x="2398757" y="6293274"/>
                    <a:pt x="2410153" y="6297666"/>
                    <a:pt x="2421414" y="6302186"/>
                  </a:cubicBezTo>
                  <a:lnTo>
                    <a:pt x="2489117" y="6329441"/>
                  </a:lnTo>
                  <a:lnTo>
                    <a:pt x="2522902" y="6343134"/>
                  </a:lnTo>
                  <a:cubicBezTo>
                    <a:pt x="2534165" y="6347654"/>
                    <a:pt x="2545294" y="6352563"/>
                    <a:pt x="2556953" y="6356051"/>
                  </a:cubicBezTo>
                  <a:lnTo>
                    <a:pt x="2695009" y="6401905"/>
                  </a:lnTo>
                  <a:cubicBezTo>
                    <a:pt x="2880895" y="6457190"/>
                    <a:pt x="3073141" y="6489095"/>
                    <a:pt x="3268035" y="6501238"/>
                  </a:cubicBezTo>
                  <a:cubicBezTo>
                    <a:pt x="3292413" y="6502659"/>
                    <a:pt x="3316527" y="6505629"/>
                    <a:pt x="3341038" y="6506145"/>
                  </a:cubicBezTo>
                  <a:lnTo>
                    <a:pt x="3414703" y="6507050"/>
                  </a:lnTo>
                  <a:lnTo>
                    <a:pt x="3488237" y="6508212"/>
                  </a:lnTo>
                  <a:cubicBezTo>
                    <a:pt x="3500690" y="6508729"/>
                    <a:pt x="3512483" y="6508471"/>
                    <a:pt x="3524142" y="6507955"/>
                  </a:cubicBezTo>
                  <a:lnTo>
                    <a:pt x="3559252" y="6506921"/>
                  </a:lnTo>
                  <a:cubicBezTo>
                    <a:pt x="3582835" y="6506792"/>
                    <a:pt x="3605889" y="6504467"/>
                    <a:pt x="3629207" y="6503045"/>
                  </a:cubicBezTo>
                  <a:cubicBezTo>
                    <a:pt x="3652526" y="6502012"/>
                    <a:pt x="3675579" y="6499171"/>
                    <a:pt x="3698633" y="6496845"/>
                  </a:cubicBezTo>
                  <a:cubicBezTo>
                    <a:pt x="3710160" y="6495683"/>
                    <a:pt x="3721819" y="6494907"/>
                    <a:pt x="3733213" y="6493357"/>
                  </a:cubicBezTo>
                  <a:lnTo>
                    <a:pt x="3767529" y="6488707"/>
                  </a:lnTo>
                  <a:lnTo>
                    <a:pt x="3801845" y="6484057"/>
                  </a:lnTo>
                  <a:lnTo>
                    <a:pt x="3835895" y="6478116"/>
                  </a:lnTo>
                  <a:cubicBezTo>
                    <a:pt x="4017673" y="6446727"/>
                    <a:pt x="4194152" y="6390281"/>
                    <a:pt x="4364801" y="6308517"/>
                  </a:cubicBezTo>
                  <a:cubicBezTo>
                    <a:pt x="4535583" y="6227139"/>
                    <a:pt x="4700138" y="6120962"/>
                    <a:pt x="4861379" y="6000576"/>
                  </a:cubicBezTo>
                  <a:cubicBezTo>
                    <a:pt x="5022621" y="5879931"/>
                    <a:pt x="5180684" y="5745337"/>
                    <a:pt x="5341263" y="5605834"/>
                  </a:cubicBezTo>
                  <a:lnTo>
                    <a:pt x="5587301" y="5390379"/>
                  </a:lnTo>
                  <a:cubicBezTo>
                    <a:pt x="5674216" y="5315718"/>
                    <a:pt x="5761527" y="5244416"/>
                    <a:pt x="5849105" y="5176344"/>
                  </a:cubicBezTo>
                  <a:lnTo>
                    <a:pt x="5890489" y="5145260"/>
                  </a:lnTo>
                  <a:lnTo>
                    <a:pt x="5890489" y="5995323"/>
                  </a:lnTo>
                  <a:lnTo>
                    <a:pt x="5811477" y="6077819"/>
                  </a:lnTo>
                  <a:cubicBezTo>
                    <a:pt x="5654739" y="6238377"/>
                    <a:pt x="5487138" y="6396093"/>
                    <a:pt x="5301384" y="6542958"/>
                  </a:cubicBezTo>
                  <a:lnTo>
                    <a:pt x="5252008" y="6578438"/>
                  </a:lnTo>
                  <a:lnTo>
                    <a:pt x="1653730" y="6578438"/>
                  </a:lnTo>
                  <a:lnTo>
                    <a:pt x="1549768" y="6488821"/>
                  </a:lnTo>
                  <a:cubicBezTo>
                    <a:pt x="1461976" y="6409495"/>
                    <a:pt x="1378573" y="6327182"/>
                    <a:pt x="1298282" y="6243932"/>
                  </a:cubicBezTo>
                  <a:cubicBezTo>
                    <a:pt x="1278277" y="6223006"/>
                    <a:pt x="1258138" y="6202210"/>
                    <a:pt x="1237999" y="6181671"/>
                  </a:cubicBezTo>
                  <a:lnTo>
                    <a:pt x="1179967" y="6117862"/>
                  </a:lnTo>
                  <a:lnTo>
                    <a:pt x="1121936" y="6054569"/>
                  </a:lnTo>
                  <a:cubicBezTo>
                    <a:pt x="1102328" y="6033644"/>
                    <a:pt x="1084573" y="6011427"/>
                    <a:pt x="1065628" y="5990243"/>
                  </a:cubicBezTo>
                  <a:cubicBezTo>
                    <a:pt x="1028662" y="5947099"/>
                    <a:pt x="990239" y="5904991"/>
                    <a:pt x="954335" y="5861460"/>
                  </a:cubicBezTo>
                  <a:cubicBezTo>
                    <a:pt x="936050" y="5840018"/>
                    <a:pt x="917634" y="5818446"/>
                    <a:pt x="898953" y="5797393"/>
                  </a:cubicBezTo>
                  <a:cubicBezTo>
                    <a:pt x="880404" y="5776208"/>
                    <a:pt x="861325" y="5755412"/>
                    <a:pt x="842908" y="5733582"/>
                  </a:cubicBezTo>
                  <a:cubicBezTo>
                    <a:pt x="767919" y="5647942"/>
                    <a:pt x="693061" y="5561786"/>
                    <a:pt x="622442" y="5471884"/>
                  </a:cubicBezTo>
                  <a:cubicBezTo>
                    <a:pt x="551559" y="5382112"/>
                    <a:pt x="486639" y="5287430"/>
                    <a:pt x="425559" y="5190036"/>
                  </a:cubicBezTo>
                  <a:cubicBezTo>
                    <a:pt x="303668" y="4994990"/>
                    <a:pt x="200193" y="4786123"/>
                    <a:pt x="123877" y="4564210"/>
                  </a:cubicBezTo>
                  <a:cubicBezTo>
                    <a:pt x="47694" y="4342555"/>
                    <a:pt x="2249" y="4106045"/>
                    <a:pt x="130" y="3865530"/>
                  </a:cubicBezTo>
                  <a:cubicBezTo>
                    <a:pt x="-1328" y="3745403"/>
                    <a:pt x="9537" y="3624629"/>
                    <a:pt x="30602" y="3505793"/>
                  </a:cubicBezTo>
                  <a:cubicBezTo>
                    <a:pt x="51802" y="3386828"/>
                    <a:pt x="84659" y="3270059"/>
                    <a:pt x="126924" y="3157164"/>
                  </a:cubicBezTo>
                  <a:cubicBezTo>
                    <a:pt x="200457" y="2959276"/>
                    <a:pt x="271737" y="2761388"/>
                    <a:pt x="334803" y="2560530"/>
                  </a:cubicBezTo>
                  <a:lnTo>
                    <a:pt x="381176" y="2409144"/>
                  </a:lnTo>
                  <a:lnTo>
                    <a:pt x="425825" y="2255819"/>
                  </a:lnTo>
                  <a:lnTo>
                    <a:pt x="470210" y="2099523"/>
                  </a:lnTo>
                  <a:lnTo>
                    <a:pt x="492998" y="2020213"/>
                  </a:lnTo>
                  <a:lnTo>
                    <a:pt x="517509" y="1939224"/>
                  </a:lnTo>
                  <a:cubicBezTo>
                    <a:pt x="525061" y="1912485"/>
                    <a:pt x="534866" y="1884586"/>
                    <a:pt x="544007" y="1857201"/>
                  </a:cubicBezTo>
                  <a:cubicBezTo>
                    <a:pt x="553680" y="1829559"/>
                    <a:pt x="561496" y="1802304"/>
                    <a:pt x="573288" y="1774274"/>
                  </a:cubicBezTo>
                  <a:lnTo>
                    <a:pt x="606146" y="1690832"/>
                  </a:lnTo>
                  <a:cubicBezTo>
                    <a:pt x="618467" y="1663060"/>
                    <a:pt x="631716" y="1635417"/>
                    <a:pt x="644569" y="1607775"/>
                  </a:cubicBezTo>
                  <a:cubicBezTo>
                    <a:pt x="698625" y="1498368"/>
                    <a:pt x="763413" y="1391287"/>
                    <a:pt x="837874" y="1297638"/>
                  </a:cubicBezTo>
                  <a:cubicBezTo>
                    <a:pt x="910348" y="1201278"/>
                    <a:pt x="990107" y="1115897"/>
                    <a:pt x="1069602" y="1032194"/>
                  </a:cubicBezTo>
                  <a:cubicBezTo>
                    <a:pt x="1089079" y="1010624"/>
                    <a:pt x="1110012" y="990990"/>
                    <a:pt x="1130548" y="970839"/>
                  </a:cubicBezTo>
                  <a:lnTo>
                    <a:pt x="1192024" y="910129"/>
                  </a:lnTo>
                  <a:cubicBezTo>
                    <a:pt x="1212031" y="889462"/>
                    <a:pt x="1234024" y="870475"/>
                    <a:pt x="1255356" y="850841"/>
                  </a:cubicBezTo>
                  <a:lnTo>
                    <a:pt x="1319614" y="792068"/>
                  </a:lnTo>
                  <a:cubicBezTo>
                    <a:pt x="1340680" y="772176"/>
                    <a:pt x="1363469" y="753834"/>
                    <a:pt x="1385728" y="734975"/>
                  </a:cubicBezTo>
                  <a:lnTo>
                    <a:pt x="1452768" y="678528"/>
                  </a:lnTo>
                  <a:lnTo>
                    <a:pt x="1469594" y="664449"/>
                  </a:lnTo>
                  <a:lnTo>
                    <a:pt x="1487083" y="651015"/>
                  </a:lnTo>
                  <a:lnTo>
                    <a:pt x="1522193" y="624277"/>
                  </a:lnTo>
                  <a:lnTo>
                    <a:pt x="1592415" y="570671"/>
                  </a:lnTo>
                  <a:cubicBezTo>
                    <a:pt x="1640110" y="535925"/>
                    <a:pt x="1689531" y="503245"/>
                    <a:pt x="1738287" y="469402"/>
                  </a:cubicBezTo>
                  <a:cubicBezTo>
                    <a:pt x="1788634" y="438015"/>
                    <a:pt x="1839643" y="407013"/>
                    <a:pt x="1890918" y="376530"/>
                  </a:cubicBezTo>
                  <a:cubicBezTo>
                    <a:pt x="2098400" y="258209"/>
                    <a:pt x="2323503" y="166241"/>
                    <a:pt x="2555363" y="105274"/>
                  </a:cubicBezTo>
                  <a:cubicBezTo>
                    <a:pt x="2787223" y="44047"/>
                    <a:pt x="3024516" y="12013"/>
                    <a:pt x="3259291" y="3229"/>
                  </a:cubicBezTo>
                  <a:lnTo>
                    <a:pt x="3347265" y="903"/>
                  </a:ln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CA5348F-9FF6-485F-898D-1BED7EC72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5999" y="52997"/>
              <a:ext cx="6093363" cy="6805004"/>
            </a:xfrm>
            <a:custGeom>
              <a:avLst/>
              <a:gdLst>
                <a:gd name="connsiteX0" fmla="*/ 3517682 w 5890491"/>
                <a:gd name="connsiteY0" fmla="*/ 0 h 6578439"/>
                <a:gd name="connsiteX1" fmla="*/ 5849513 w 5890491"/>
                <a:gd name="connsiteY1" fmla="*/ 841730 h 6578439"/>
                <a:gd name="connsiteX2" fmla="*/ 5890491 w 5890491"/>
                <a:gd name="connsiteY2" fmla="*/ 879061 h 6578439"/>
                <a:gd name="connsiteX3" fmla="*/ 5890491 w 5890491"/>
                <a:gd name="connsiteY3" fmla="*/ 2034114 h 6578439"/>
                <a:gd name="connsiteX4" fmla="*/ 5757065 w 5890491"/>
                <a:gd name="connsiteY4" fmla="*/ 1854938 h 6578439"/>
                <a:gd name="connsiteX5" fmla="*/ 5564060 w 5890491"/>
                <a:gd name="connsiteY5" fmla="*/ 1642182 h 6578439"/>
                <a:gd name="connsiteX6" fmla="*/ 3517551 w 5890491"/>
                <a:gd name="connsiteY6" fmla="*/ 790012 h 6578439"/>
                <a:gd name="connsiteX7" fmla="*/ 1611552 w 5890491"/>
                <a:gd name="connsiteY7" fmla="*/ 1543282 h 6578439"/>
                <a:gd name="connsiteX8" fmla="*/ 1340656 w 5890491"/>
                <a:gd name="connsiteY8" fmla="*/ 1897925 h 6578439"/>
                <a:gd name="connsiteX9" fmla="*/ 1201705 w 5890491"/>
                <a:gd name="connsiteY9" fmla="*/ 2361213 h 6578439"/>
                <a:gd name="connsiteX10" fmla="*/ 852705 w 5890491"/>
                <a:gd name="connsiteY10" fmla="*/ 3529176 h 6578439"/>
                <a:gd name="connsiteX11" fmla="*/ 863863 w 5890491"/>
                <a:gd name="connsiteY11" fmla="*/ 4437051 h 6578439"/>
                <a:gd name="connsiteX12" fmla="*/ 1413569 w 5890491"/>
                <a:gd name="connsiteY12" fmla="*/ 5357174 h 6578439"/>
                <a:gd name="connsiteX13" fmla="*/ 2339129 w 5890491"/>
                <a:gd name="connsiteY13" fmla="*/ 6143367 h 6578439"/>
                <a:gd name="connsiteX14" fmla="*/ 3439449 w 5890491"/>
                <a:gd name="connsiteY14" fmla="*/ 6420049 h 6578439"/>
                <a:gd name="connsiteX15" fmla="*/ 5251388 w 5890491"/>
                <a:gd name="connsiteY15" fmla="*/ 5349009 h 6578439"/>
                <a:gd name="connsiteX16" fmla="*/ 5657731 w 5890491"/>
                <a:gd name="connsiteY16" fmla="*/ 4959205 h 6578439"/>
                <a:gd name="connsiteX17" fmla="*/ 5836127 w 5890491"/>
                <a:gd name="connsiteY17" fmla="*/ 4792052 h 6578439"/>
                <a:gd name="connsiteX18" fmla="*/ 5890491 w 5890491"/>
                <a:gd name="connsiteY18" fmla="*/ 4738662 h 6578439"/>
                <a:gd name="connsiteX19" fmla="*/ 5890491 w 5890491"/>
                <a:gd name="connsiteY19" fmla="*/ 5821964 h 6578439"/>
                <a:gd name="connsiteX20" fmla="*/ 5802001 w 5890491"/>
                <a:gd name="connsiteY20" fmla="*/ 5907904 h 6578439"/>
                <a:gd name="connsiteX21" fmla="*/ 5294358 w 5890491"/>
                <a:gd name="connsiteY21" fmla="*/ 6397505 h 6578439"/>
                <a:gd name="connsiteX22" fmla="*/ 5077178 w 5890491"/>
                <a:gd name="connsiteY22" fmla="*/ 6578439 h 6578439"/>
                <a:gd name="connsiteX23" fmla="*/ 1567290 w 5890491"/>
                <a:gd name="connsiteY23" fmla="*/ 6578439 h 6578439"/>
                <a:gd name="connsiteX24" fmla="*/ 1508588 w 5890491"/>
                <a:gd name="connsiteY24" fmla="*/ 6535186 h 6578439"/>
                <a:gd name="connsiteX25" fmla="*/ 826498 w 5890491"/>
                <a:gd name="connsiteY25" fmla="*/ 5876034 h 6578439"/>
                <a:gd name="connsiteX26" fmla="*/ 122403 w 5890491"/>
                <a:gd name="connsiteY26" fmla="*/ 3255655 h 6578439"/>
                <a:gd name="connsiteX27" fmla="*/ 1061197 w 5890491"/>
                <a:gd name="connsiteY27" fmla="*/ 984650 h 6578439"/>
                <a:gd name="connsiteX28" fmla="*/ 3517682 w 5890491"/>
                <a:gd name="connsiteY28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90491" h="6578439">
                  <a:moveTo>
                    <a:pt x="3517682" y="0"/>
                  </a:moveTo>
                  <a:cubicBezTo>
                    <a:pt x="4402017" y="0"/>
                    <a:pt x="5213742" y="315483"/>
                    <a:pt x="5849513" y="841730"/>
                  </a:cubicBezTo>
                  <a:lnTo>
                    <a:pt x="5890491" y="879061"/>
                  </a:lnTo>
                  <a:lnTo>
                    <a:pt x="5890491" y="2034114"/>
                  </a:lnTo>
                  <a:lnTo>
                    <a:pt x="5757065" y="1854938"/>
                  </a:lnTo>
                  <a:cubicBezTo>
                    <a:pt x="5696443" y="1781264"/>
                    <a:pt x="5632076" y="1710299"/>
                    <a:pt x="5564060" y="1642182"/>
                  </a:cubicBezTo>
                  <a:cubicBezTo>
                    <a:pt x="5015393" y="1092636"/>
                    <a:pt x="4288592" y="790012"/>
                    <a:pt x="3517551" y="790012"/>
                  </a:cubicBezTo>
                  <a:cubicBezTo>
                    <a:pt x="2701750" y="790012"/>
                    <a:pt x="2131676" y="1015335"/>
                    <a:pt x="1611552" y="1543282"/>
                  </a:cubicBezTo>
                  <a:cubicBezTo>
                    <a:pt x="1435754" y="1721722"/>
                    <a:pt x="1375945" y="1822729"/>
                    <a:pt x="1340656" y="1897925"/>
                  </a:cubicBezTo>
                  <a:cubicBezTo>
                    <a:pt x="1289148" y="2007623"/>
                    <a:pt x="1252432" y="2155907"/>
                    <a:pt x="1201705" y="2361213"/>
                  </a:cubicBezTo>
                  <a:cubicBezTo>
                    <a:pt x="1133721" y="2635919"/>
                    <a:pt x="1040568" y="3012290"/>
                    <a:pt x="852705" y="3529176"/>
                  </a:cubicBezTo>
                  <a:cubicBezTo>
                    <a:pt x="749952" y="3811784"/>
                    <a:pt x="753584" y="4108747"/>
                    <a:pt x="863863" y="4437051"/>
                  </a:cubicBezTo>
                  <a:cubicBezTo>
                    <a:pt x="964800" y="4737438"/>
                    <a:pt x="1154869" y="5055603"/>
                    <a:pt x="1413569" y="5357174"/>
                  </a:cubicBezTo>
                  <a:cubicBezTo>
                    <a:pt x="1718326" y="5712343"/>
                    <a:pt x="2021008" y="5969404"/>
                    <a:pt x="2339129" y="6143367"/>
                  </a:cubicBezTo>
                  <a:cubicBezTo>
                    <a:pt x="2679565" y="6329577"/>
                    <a:pt x="3039591" y="6420049"/>
                    <a:pt x="3439449" y="6420049"/>
                  </a:cubicBezTo>
                  <a:cubicBezTo>
                    <a:pt x="4142246" y="6420049"/>
                    <a:pt x="4633828" y="5976251"/>
                    <a:pt x="5251388" y="5349009"/>
                  </a:cubicBezTo>
                  <a:cubicBezTo>
                    <a:pt x="5389949" y="5208364"/>
                    <a:pt x="5526047" y="5081677"/>
                    <a:pt x="5657731" y="4959205"/>
                  </a:cubicBezTo>
                  <a:cubicBezTo>
                    <a:pt x="5719520" y="4901722"/>
                    <a:pt x="5779200" y="4846206"/>
                    <a:pt x="5836127" y="4792052"/>
                  </a:cubicBezTo>
                  <a:lnTo>
                    <a:pt x="5890491" y="4738662"/>
                  </a:lnTo>
                  <a:lnTo>
                    <a:pt x="5890491" y="5821964"/>
                  </a:lnTo>
                  <a:lnTo>
                    <a:pt x="5802001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3B89F41-1D91-447A-88C5-8A917809FE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52997"/>
              <a:ext cx="6093362" cy="6805004"/>
            </a:xfrm>
            <a:custGeom>
              <a:avLst/>
              <a:gdLst>
                <a:gd name="connsiteX0" fmla="*/ 5890490 w 5890490"/>
                <a:gd name="connsiteY0" fmla="*/ 5389037 h 6578439"/>
                <a:gd name="connsiteX1" fmla="*/ 5890490 w 5890490"/>
                <a:gd name="connsiteY1" fmla="*/ 5855587 h 6578439"/>
                <a:gd name="connsiteX2" fmla="*/ 5784593 w 5890490"/>
                <a:gd name="connsiteY2" fmla="*/ 5962054 h 6578439"/>
                <a:gd name="connsiteX3" fmla="*/ 5663414 w 5890490"/>
                <a:gd name="connsiteY3" fmla="*/ 6082564 h 6578439"/>
                <a:gd name="connsiteX4" fmla="*/ 5147099 w 5890490"/>
                <a:gd name="connsiteY4" fmla="*/ 6547726 h 6578439"/>
                <a:gd name="connsiteX5" fmla="*/ 5105015 w 5890490"/>
                <a:gd name="connsiteY5" fmla="*/ 6578439 h 6578439"/>
                <a:gd name="connsiteX6" fmla="*/ 4385601 w 5890490"/>
                <a:gd name="connsiteY6" fmla="*/ 6578439 h 6578439"/>
                <a:gd name="connsiteX7" fmla="*/ 4507252 w 5890490"/>
                <a:gd name="connsiteY7" fmla="*/ 6515968 h 6578439"/>
                <a:gd name="connsiteX8" fmla="*/ 4909330 w 5890490"/>
                <a:gd name="connsiteY8" fmla="*/ 6253453 h 6578439"/>
                <a:gd name="connsiteX9" fmla="*/ 5411374 w 5890490"/>
                <a:gd name="connsiteY9" fmla="*/ 5828544 h 6578439"/>
                <a:gd name="connsiteX10" fmla="*/ 5533570 w 5890490"/>
                <a:gd name="connsiteY10" fmla="*/ 5714534 h 6578439"/>
                <a:gd name="connsiteX11" fmla="*/ 5657425 w 5890490"/>
                <a:gd name="connsiteY11" fmla="*/ 5597650 h 6578439"/>
                <a:gd name="connsiteX12" fmla="*/ 3336813 w 5890490"/>
                <a:gd name="connsiteY12" fmla="*/ 499 h 6578439"/>
                <a:gd name="connsiteX13" fmla="*/ 3513674 w 5890490"/>
                <a:gd name="connsiteY13" fmla="*/ 1202 h 6578439"/>
                <a:gd name="connsiteX14" fmla="*/ 3602743 w 5890490"/>
                <a:gd name="connsiteY14" fmla="*/ 4827 h 6578439"/>
                <a:gd name="connsiteX15" fmla="*/ 3647213 w 5890490"/>
                <a:gd name="connsiteY15" fmla="*/ 6703 h 6578439"/>
                <a:gd name="connsiteX16" fmla="*/ 3691684 w 5890490"/>
                <a:gd name="connsiteY16" fmla="*/ 9453 h 6578439"/>
                <a:gd name="connsiteX17" fmla="*/ 3868927 w 5890490"/>
                <a:gd name="connsiteY17" fmla="*/ 27080 h 6578439"/>
                <a:gd name="connsiteX18" fmla="*/ 5200872 w 5890490"/>
                <a:gd name="connsiteY18" fmla="*/ 472240 h 6578439"/>
                <a:gd name="connsiteX19" fmla="*/ 5772711 w 5890490"/>
                <a:gd name="connsiteY19" fmla="*/ 866334 h 6578439"/>
                <a:gd name="connsiteX20" fmla="*/ 5890490 w 5890490"/>
                <a:gd name="connsiteY20" fmla="*/ 972426 h 6578439"/>
                <a:gd name="connsiteX21" fmla="*/ 5890490 w 5890490"/>
                <a:gd name="connsiteY21" fmla="*/ 1158576 h 6578439"/>
                <a:gd name="connsiteX22" fmla="*/ 5676045 w 5890490"/>
                <a:gd name="connsiteY22" fmla="*/ 986969 h 6578439"/>
                <a:gd name="connsiteX23" fmla="*/ 5103776 w 5890490"/>
                <a:gd name="connsiteY23" fmla="*/ 655879 h 6578439"/>
                <a:gd name="connsiteX24" fmla="*/ 4482465 w 5890490"/>
                <a:gd name="connsiteY24" fmla="*/ 440363 h 6578439"/>
                <a:gd name="connsiteX25" fmla="*/ 4402444 w 5890490"/>
                <a:gd name="connsiteY25" fmla="*/ 422111 h 6578439"/>
                <a:gd name="connsiteX26" fmla="*/ 4322423 w 5890490"/>
                <a:gd name="connsiteY26" fmla="*/ 404610 h 6578439"/>
                <a:gd name="connsiteX27" fmla="*/ 4241892 w 5890490"/>
                <a:gd name="connsiteY27" fmla="*/ 389858 h 6578439"/>
                <a:gd name="connsiteX28" fmla="*/ 4201627 w 5890490"/>
                <a:gd name="connsiteY28" fmla="*/ 382483 h 6578439"/>
                <a:gd name="connsiteX29" fmla="*/ 4161234 w 5890490"/>
                <a:gd name="connsiteY29" fmla="*/ 375857 h 6578439"/>
                <a:gd name="connsiteX30" fmla="*/ 3999280 w 5890490"/>
                <a:gd name="connsiteY30" fmla="*/ 353606 h 6578439"/>
                <a:gd name="connsiteX31" fmla="*/ 3836817 w 5890490"/>
                <a:gd name="connsiteY31" fmla="*/ 338480 h 6578439"/>
                <a:gd name="connsiteX32" fmla="*/ 3673972 w 5890490"/>
                <a:gd name="connsiteY32" fmla="*/ 330604 h 6578439"/>
                <a:gd name="connsiteX33" fmla="*/ 3511126 w 5890490"/>
                <a:gd name="connsiteY33" fmla="*/ 328978 h 6578439"/>
                <a:gd name="connsiteX34" fmla="*/ 3183142 w 5890490"/>
                <a:gd name="connsiteY34" fmla="*/ 342854 h 6578439"/>
                <a:gd name="connsiteX35" fmla="*/ 2541444 w 5890490"/>
                <a:gd name="connsiteY35" fmla="*/ 439988 h 6578439"/>
                <a:gd name="connsiteX36" fmla="*/ 1933895 w 5890490"/>
                <a:gd name="connsiteY36" fmla="*/ 650505 h 6578439"/>
                <a:gd name="connsiteX37" fmla="*/ 1378079 w 5890490"/>
                <a:gd name="connsiteY37" fmla="*/ 983905 h 6578439"/>
                <a:gd name="connsiteX38" fmla="*/ 1312967 w 5890490"/>
                <a:gd name="connsiteY38" fmla="*/ 1033660 h 6578439"/>
                <a:gd name="connsiteX39" fmla="*/ 1248364 w 5890490"/>
                <a:gd name="connsiteY39" fmla="*/ 1084413 h 6578439"/>
                <a:gd name="connsiteX40" fmla="*/ 1185163 w 5890490"/>
                <a:gd name="connsiteY40" fmla="*/ 1137168 h 6578439"/>
                <a:gd name="connsiteX41" fmla="*/ 1122852 w 5890490"/>
                <a:gd name="connsiteY41" fmla="*/ 1190922 h 6578439"/>
                <a:gd name="connsiteX42" fmla="*/ 892092 w 5890490"/>
                <a:gd name="connsiteY42" fmla="*/ 1421440 h 6578439"/>
                <a:gd name="connsiteX43" fmla="*/ 707202 w 5890490"/>
                <a:gd name="connsiteY43" fmla="*/ 1684212 h 6578439"/>
                <a:gd name="connsiteX44" fmla="*/ 670121 w 5890490"/>
                <a:gd name="connsiteY44" fmla="*/ 1756093 h 6578439"/>
                <a:gd name="connsiteX45" fmla="*/ 637630 w 5890490"/>
                <a:gd name="connsiteY45" fmla="*/ 1830724 h 6578439"/>
                <a:gd name="connsiteX46" fmla="*/ 607685 w 5890490"/>
                <a:gd name="connsiteY46" fmla="*/ 1907105 h 6578439"/>
                <a:gd name="connsiteX47" fmla="*/ 580034 w 5890490"/>
                <a:gd name="connsiteY47" fmla="*/ 1984986 h 6578439"/>
                <a:gd name="connsiteX48" fmla="*/ 481919 w 5890490"/>
                <a:gd name="connsiteY48" fmla="*/ 2304386 h 6578439"/>
                <a:gd name="connsiteX49" fmla="*/ 433881 w 5890490"/>
                <a:gd name="connsiteY49" fmla="*/ 2465399 h 6578439"/>
                <a:gd name="connsiteX50" fmla="*/ 384442 w 5890490"/>
                <a:gd name="connsiteY50" fmla="*/ 2626163 h 6578439"/>
                <a:gd name="connsiteX51" fmla="*/ 166039 w 5890490"/>
                <a:gd name="connsiteY51" fmla="*/ 3261338 h 6578439"/>
                <a:gd name="connsiteX52" fmla="*/ 56202 w 5890490"/>
                <a:gd name="connsiteY52" fmla="*/ 3910265 h 6578439"/>
                <a:gd name="connsiteX53" fmla="*/ 93664 w 5890490"/>
                <a:gd name="connsiteY53" fmla="*/ 4237292 h 6578439"/>
                <a:gd name="connsiteX54" fmla="*/ 111758 w 5890490"/>
                <a:gd name="connsiteY54" fmla="*/ 4317548 h 6578439"/>
                <a:gd name="connsiteX55" fmla="*/ 133038 w 5890490"/>
                <a:gd name="connsiteY55" fmla="*/ 4397054 h 6578439"/>
                <a:gd name="connsiteX56" fmla="*/ 157757 w 5890490"/>
                <a:gd name="connsiteY56" fmla="*/ 4475560 h 6578439"/>
                <a:gd name="connsiteX57" fmla="*/ 185153 w 5890490"/>
                <a:gd name="connsiteY57" fmla="*/ 4553066 h 6578439"/>
                <a:gd name="connsiteX58" fmla="*/ 493642 w 5890490"/>
                <a:gd name="connsiteY58" fmla="*/ 5132239 h 6578439"/>
                <a:gd name="connsiteX59" fmla="*/ 914391 w 5890490"/>
                <a:gd name="connsiteY59" fmla="*/ 5636528 h 6578439"/>
                <a:gd name="connsiteX60" fmla="*/ 1402034 w 5890490"/>
                <a:gd name="connsiteY60" fmla="*/ 6076188 h 6578439"/>
                <a:gd name="connsiteX61" fmla="*/ 1664397 w 5890490"/>
                <a:gd name="connsiteY61" fmla="*/ 6267079 h 6578439"/>
                <a:gd name="connsiteX62" fmla="*/ 1938992 w 5890490"/>
                <a:gd name="connsiteY62" fmla="*/ 6434343 h 6578439"/>
                <a:gd name="connsiteX63" fmla="*/ 2225931 w 5890490"/>
                <a:gd name="connsiteY63" fmla="*/ 6574322 h 6578439"/>
                <a:gd name="connsiteX64" fmla="*/ 2236328 w 5890490"/>
                <a:gd name="connsiteY64" fmla="*/ 6578439 h 6578439"/>
                <a:gd name="connsiteX65" fmla="*/ 1504665 w 5890490"/>
                <a:gd name="connsiteY65" fmla="*/ 6578439 h 6578439"/>
                <a:gd name="connsiteX66" fmla="*/ 1456827 w 5890490"/>
                <a:gd name="connsiteY66" fmla="*/ 6543476 h 6578439"/>
                <a:gd name="connsiteX67" fmla="*/ 1188475 w 5890490"/>
                <a:gd name="connsiteY67" fmla="*/ 6314083 h 6578439"/>
                <a:gd name="connsiteX68" fmla="*/ 721728 w 5890490"/>
                <a:gd name="connsiteY68" fmla="*/ 5798666 h 6578439"/>
                <a:gd name="connsiteX69" fmla="*/ 344175 w 5890490"/>
                <a:gd name="connsiteY69" fmla="*/ 5219495 h 6578439"/>
                <a:gd name="connsiteX70" fmla="*/ 87293 w 5890490"/>
                <a:gd name="connsiteY70" fmla="*/ 4583569 h 6578439"/>
                <a:gd name="connsiteX71" fmla="*/ 65886 w 5890490"/>
                <a:gd name="connsiteY71" fmla="*/ 4500813 h 6578439"/>
                <a:gd name="connsiteX72" fmla="*/ 47409 w 5890490"/>
                <a:gd name="connsiteY72" fmla="*/ 4417431 h 6578439"/>
                <a:gd name="connsiteX73" fmla="*/ 39000 w 5890490"/>
                <a:gd name="connsiteY73" fmla="*/ 4375677 h 6578439"/>
                <a:gd name="connsiteX74" fmla="*/ 31610 w 5890490"/>
                <a:gd name="connsiteY74" fmla="*/ 4333674 h 6578439"/>
                <a:gd name="connsiteX75" fmla="*/ 18868 w 5890490"/>
                <a:gd name="connsiteY75" fmla="*/ 4249417 h 6578439"/>
                <a:gd name="connsiteX76" fmla="*/ 646 w 5890490"/>
                <a:gd name="connsiteY76" fmla="*/ 3910265 h 6578439"/>
                <a:gd name="connsiteX77" fmla="*/ 130234 w 5890490"/>
                <a:gd name="connsiteY77" fmla="*/ 3248337 h 6578439"/>
                <a:gd name="connsiteX78" fmla="*/ 335383 w 5890490"/>
                <a:gd name="connsiteY78" fmla="*/ 2611911 h 6578439"/>
                <a:gd name="connsiteX79" fmla="*/ 487272 w 5890490"/>
                <a:gd name="connsiteY79" fmla="*/ 1958609 h 6578439"/>
                <a:gd name="connsiteX80" fmla="*/ 508550 w 5890490"/>
                <a:gd name="connsiteY80" fmla="*/ 1876227 h 6578439"/>
                <a:gd name="connsiteX81" fmla="*/ 531742 w 5890490"/>
                <a:gd name="connsiteY81" fmla="*/ 1793721 h 6578439"/>
                <a:gd name="connsiteX82" fmla="*/ 558245 w 5890490"/>
                <a:gd name="connsiteY82" fmla="*/ 1711465 h 6578439"/>
                <a:gd name="connsiteX83" fmla="*/ 590100 w 5890490"/>
                <a:gd name="connsiteY83" fmla="*/ 1630332 h 6578439"/>
                <a:gd name="connsiteX84" fmla="*/ 758680 w 5890490"/>
                <a:gd name="connsiteY84" fmla="*/ 1322433 h 6578439"/>
                <a:gd name="connsiteX85" fmla="*/ 976317 w 5890490"/>
                <a:gd name="connsiteY85" fmla="*/ 1049286 h 6578439"/>
                <a:gd name="connsiteX86" fmla="*/ 1035314 w 5890490"/>
                <a:gd name="connsiteY86" fmla="*/ 985406 h 6578439"/>
                <a:gd name="connsiteX87" fmla="*/ 1095329 w 5890490"/>
                <a:gd name="connsiteY87" fmla="*/ 922526 h 6578439"/>
                <a:gd name="connsiteX88" fmla="*/ 1157384 w 5890490"/>
                <a:gd name="connsiteY88" fmla="*/ 861271 h 6578439"/>
                <a:gd name="connsiteX89" fmla="*/ 1220841 w 5890490"/>
                <a:gd name="connsiteY89" fmla="*/ 801017 h 6578439"/>
                <a:gd name="connsiteX90" fmla="*/ 1286462 w 5890490"/>
                <a:gd name="connsiteY90" fmla="*/ 742886 h 6578439"/>
                <a:gd name="connsiteX91" fmla="*/ 1353233 w 5890490"/>
                <a:gd name="connsiteY91" fmla="*/ 685632 h 6578439"/>
                <a:gd name="connsiteX92" fmla="*/ 1369924 w 5890490"/>
                <a:gd name="connsiteY92" fmla="*/ 671256 h 6578439"/>
                <a:gd name="connsiteX93" fmla="*/ 1387380 w 5890490"/>
                <a:gd name="connsiteY93" fmla="*/ 657755 h 6578439"/>
                <a:gd name="connsiteX94" fmla="*/ 1422422 w 5890490"/>
                <a:gd name="connsiteY94" fmla="*/ 630877 h 6578439"/>
                <a:gd name="connsiteX95" fmla="*/ 1492759 w 5890490"/>
                <a:gd name="connsiteY95" fmla="*/ 577248 h 6578439"/>
                <a:gd name="connsiteX96" fmla="*/ 1528820 w 5890490"/>
                <a:gd name="connsiteY96" fmla="*/ 551496 h 6578439"/>
                <a:gd name="connsiteX97" fmla="*/ 1565390 w 5890490"/>
                <a:gd name="connsiteY97" fmla="*/ 526370 h 6578439"/>
                <a:gd name="connsiteX98" fmla="*/ 1639040 w 5890490"/>
                <a:gd name="connsiteY98" fmla="*/ 476490 h 6578439"/>
                <a:gd name="connsiteX99" fmla="*/ 1792075 w 5890490"/>
                <a:gd name="connsiteY99" fmla="*/ 384859 h 6578439"/>
                <a:gd name="connsiteX100" fmla="*/ 2455943 w 5890490"/>
                <a:gd name="connsiteY100" fmla="*/ 117836 h 6578439"/>
                <a:gd name="connsiteX101" fmla="*/ 3159952 w 5890490"/>
                <a:gd name="connsiteY101" fmla="*/ 7203 h 6578439"/>
                <a:gd name="connsiteX102" fmla="*/ 3336813 w 5890490"/>
                <a:gd name="connsiteY102" fmla="*/ 499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5890490" h="6578439">
                  <a:moveTo>
                    <a:pt x="5890490" y="5389037"/>
                  </a:moveTo>
                  <a:lnTo>
                    <a:pt x="5890490" y="5855587"/>
                  </a:lnTo>
                  <a:lnTo>
                    <a:pt x="5784593" y="5962054"/>
                  </a:lnTo>
                  <a:cubicBezTo>
                    <a:pt x="5744454" y="6002308"/>
                    <a:pt x="5704062" y="6042436"/>
                    <a:pt x="5663414" y="6082564"/>
                  </a:cubicBezTo>
                  <a:cubicBezTo>
                    <a:pt x="5500314" y="6242577"/>
                    <a:pt x="5330970" y="6400714"/>
                    <a:pt x="5147099" y="6547726"/>
                  </a:cubicBezTo>
                  <a:lnTo>
                    <a:pt x="5105015" y="6578439"/>
                  </a:lnTo>
                  <a:lnTo>
                    <a:pt x="4385601" y="6578439"/>
                  </a:lnTo>
                  <a:lnTo>
                    <a:pt x="4507252" y="6515968"/>
                  </a:lnTo>
                  <a:cubicBezTo>
                    <a:pt x="4645901" y="6439679"/>
                    <a:pt x="4779837" y="6350961"/>
                    <a:pt x="4909330" y="6253453"/>
                  </a:cubicBezTo>
                  <a:cubicBezTo>
                    <a:pt x="5082369" y="6123567"/>
                    <a:pt x="5248145" y="5979180"/>
                    <a:pt x="5411374" y="5828544"/>
                  </a:cubicBezTo>
                  <a:cubicBezTo>
                    <a:pt x="5452149" y="5790791"/>
                    <a:pt x="5492924" y="5752788"/>
                    <a:pt x="5533570" y="5714534"/>
                  </a:cubicBezTo>
                  <a:lnTo>
                    <a:pt x="5657425" y="5597650"/>
                  </a:lnTo>
                  <a:close/>
                  <a:moveTo>
                    <a:pt x="3336813" y="499"/>
                  </a:moveTo>
                  <a:cubicBezTo>
                    <a:pt x="3395682" y="-392"/>
                    <a:pt x="3454550" y="-48"/>
                    <a:pt x="3513674" y="1202"/>
                  </a:cubicBezTo>
                  <a:lnTo>
                    <a:pt x="3602743" y="4827"/>
                  </a:lnTo>
                  <a:lnTo>
                    <a:pt x="3647213" y="6703"/>
                  </a:lnTo>
                  <a:cubicBezTo>
                    <a:pt x="3661994" y="7327"/>
                    <a:pt x="3676903" y="7703"/>
                    <a:pt x="3691684" y="9453"/>
                  </a:cubicBezTo>
                  <a:lnTo>
                    <a:pt x="3868927" y="27080"/>
                  </a:lnTo>
                  <a:cubicBezTo>
                    <a:pt x="4340645" y="85584"/>
                    <a:pt x="4795160" y="243221"/>
                    <a:pt x="5200872" y="472240"/>
                  </a:cubicBezTo>
                  <a:cubicBezTo>
                    <a:pt x="5403855" y="587124"/>
                    <a:pt x="5594988" y="719447"/>
                    <a:pt x="5772711" y="866334"/>
                  </a:cubicBezTo>
                  <a:lnTo>
                    <a:pt x="5890490" y="972426"/>
                  </a:lnTo>
                  <a:lnTo>
                    <a:pt x="5890490" y="1158576"/>
                  </a:lnTo>
                  <a:lnTo>
                    <a:pt x="5676045" y="986969"/>
                  </a:lnTo>
                  <a:cubicBezTo>
                    <a:pt x="5496587" y="857740"/>
                    <a:pt x="5304275" y="746699"/>
                    <a:pt x="5103776" y="655879"/>
                  </a:cubicBezTo>
                  <a:cubicBezTo>
                    <a:pt x="4903214" y="564747"/>
                    <a:pt x="4695006" y="492492"/>
                    <a:pt x="4482465" y="440363"/>
                  </a:cubicBezTo>
                  <a:lnTo>
                    <a:pt x="4402444" y="422111"/>
                  </a:lnTo>
                  <a:cubicBezTo>
                    <a:pt x="4375813" y="416111"/>
                    <a:pt x="4349436" y="408859"/>
                    <a:pt x="4322423" y="404610"/>
                  </a:cubicBezTo>
                  <a:lnTo>
                    <a:pt x="4241892" y="389858"/>
                  </a:lnTo>
                  <a:lnTo>
                    <a:pt x="4201627" y="382483"/>
                  </a:lnTo>
                  <a:cubicBezTo>
                    <a:pt x="4188248" y="379983"/>
                    <a:pt x="4174869" y="377483"/>
                    <a:pt x="4161234" y="375857"/>
                  </a:cubicBezTo>
                  <a:cubicBezTo>
                    <a:pt x="4107208" y="368482"/>
                    <a:pt x="4053308" y="360482"/>
                    <a:pt x="3999280" y="353606"/>
                  </a:cubicBezTo>
                  <a:cubicBezTo>
                    <a:pt x="3944999" y="348855"/>
                    <a:pt x="3890844" y="343854"/>
                    <a:pt x="3836817" y="338480"/>
                  </a:cubicBezTo>
                  <a:lnTo>
                    <a:pt x="3673972" y="330604"/>
                  </a:lnTo>
                  <a:cubicBezTo>
                    <a:pt x="3619690" y="329104"/>
                    <a:pt x="3565281" y="329604"/>
                    <a:pt x="3511126" y="328978"/>
                  </a:cubicBezTo>
                  <a:cubicBezTo>
                    <a:pt x="3402054" y="330728"/>
                    <a:pt x="3291706" y="334604"/>
                    <a:pt x="3183142" y="342854"/>
                  </a:cubicBezTo>
                  <a:cubicBezTo>
                    <a:pt x="2965505" y="358855"/>
                    <a:pt x="2750670" y="389733"/>
                    <a:pt x="2541444" y="439988"/>
                  </a:cubicBezTo>
                  <a:cubicBezTo>
                    <a:pt x="2332216" y="490117"/>
                    <a:pt x="2128850" y="559997"/>
                    <a:pt x="1933895" y="650505"/>
                  </a:cubicBezTo>
                  <a:cubicBezTo>
                    <a:pt x="1738939" y="741261"/>
                    <a:pt x="1553540" y="854146"/>
                    <a:pt x="1378079" y="983905"/>
                  </a:cubicBezTo>
                  <a:lnTo>
                    <a:pt x="1312967" y="1033660"/>
                  </a:lnTo>
                  <a:cubicBezTo>
                    <a:pt x="1291178" y="1050286"/>
                    <a:pt x="1269006" y="1066412"/>
                    <a:pt x="1248364" y="1084413"/>
                  </a:cubicBezTo>
                  <a:lnTo>
                    <a:pt x="1185163" y="1137168"/>
                  </a:lnTo>
                  <a:cubicBezTo>
                    <a:pt x="1164138" y="1154794"/>
                    <a:pt x="1142603" y="1172046"/>
                    <a:pt x="1122852" y="1190922"/>
                  </a:cubicBezTo>
                  <a:cubicBezTo>
                    <a:pt x="1041557" y="1264303"/>
                    <a:pt x="961663" y="1339309"/>
                    <a:pt x="892092" y="1421440"/>
                  </a:cubicBezTo>
                  <a:cubicBezTo>
                    <a:pt x="819589" y="1501822"/>
                    <a:pt x="759827" y="1590329"/>
                    <a:pt x="707202" y="1684212"/>
                  </a:cubicBezTo>
                  <a:cubicBezTo>
                    <a:pt x="694715" y="1708089"/>
                    <a:pt x="682227" y="1731841"/>
                    <a:pt x="670121" y="1756093"/>
                  </a:cubicBezTo>
                  <a:lnTo>
                    <a:pt x="637630" y="1830724"/>
                  </a:lnTo>
                  <a:cubicBezTo>
                    <a:pt x="626161" y="1855350"/>
                    <a:pt x="617624" y="1881603"/>
                    <a:pt x="607685" y="1907105"/>
                  </a:cubicBezTo>
                  <a:cubicBezTo>
                    <a:pt x="598128" y="1932857"/>
                    <a:pt x="588317" y="1958483"/>
                    <a:pt x="580034" y="1984986"/>
                  </a:cubicBezTo>
                  <a:cubicBezTo>
                    <a:pt x="544611" y="2089620"/>
                    <a:pt x="513393" y="2197128"/>
                    <a:pt x="481919" y="2304386"/>
                  </a:cubicBezTo>
                  <a:lnTo>
                    <a:pt x="433881" y="2465399"/>
                  </a:lnTo>
                  <a:lnTo>
                    <a:pt x="384442" y="2626163"/>
                  </a:lnTo>
                  <a:cubicBezTo>
                    <a:pt x="317672" y="2839680"/>
                    <a:pt x="243129" y="3050946"/>
                    <a:pt x="166039" y="3261338"/>
                  </a:cubicBezTo>
                  <a:cubicBezTo>
                    <a:pt x="88822" y="3468979"/>
                    <a:pt x="50850" y="3690248"/>
                    <a:pt x="56202" y="3910265"/>
                  </a:cubicBezTo>
                  <a:cubicBezTo>
                    <a:pt x="58495" y="4020274"/>
                    <a:pt x="71493" y="4129783"/>
                    <a:pt x="93664" y="4237292"/>
                  </a:cubicBezTo>
                  <a:cubicBezTo>
                    <a:pt x="99143" y="4264168"/>
                    <a:pt x="104623" y="4291045"/>
                    <a:pt x="111758" y="4317548"/>
                  </a:cubicBezTo>
                  <a:cubicBezTo>
                    <a:pt x="118384" y="4344176"/>
                    <a:pt x="124627" y="4370802"/>
                    <a:pt x="133038" y="4397054"/>
                  </a:cubicBezTo>
                  <a:cubicBezTo>
                    <a:pt x="140810" y="4423307"/>
                    <a:pt x="148456" y="4449683"/>
                    <a:pt x="157757" y="4475560"/>
                  </a:cubicBezTo>
                  <a:cubicBezTo>
                    <a:pt x="166549" y="4501562"/>
                    <a:pt x="175087" y="4527564"/>
                    <a:pt x="185153" y="4553066"/>
                  </a:cubicBezTo>
                  <a:cubicBezTo>
                    <a:pt x="262371" y="4758458"/>
                    <a:pt x="368895" y="4951974"/>
                    <a:pt x="493642" y="5132239"/>
                  </a:cubicBezTo>
                  <a:cubicBezTo>
                    <a:pt x="618389" y="5312627"/>
                    <a:pt x="760846" y="5480391"/>
                    <a:pt x="914391" y="5636528"/>
                  </a:cubicBezTo>
                  <a:cubicBezTo>
                    <a:pt x="1069081" y="5793166"/>
                    <a:pt x="1231544" y="5941677"/>
                    <a:pt x="1402034" y="6076188"/>
                  </a:cubicBezTo>
                  <a:cubicBezTo>
                    <a:pt x="1487535" y="6143320"/>
                    <a:pt x="1574565" y="6207574"/>
                    <a:pt x="1664397" y="6267079"/>
                  </a:cubicBezTo>
                  <a:cubicBezTo>
                    <a:pt x="1753592" y="6327459"/>
                    <a:pt x="1845336" y="6383088"/>
                    <a:pt x="1938992" y="6434343"/>
                  </a:cubicBezTo>
                  <a:cubicBezTo>
                    <a:pt x="2032647" y="6485659"/>
                    <a:pt x="2128309" y="6532600"/>
                    <a:pt x="2225931" y="6574322"/>
                  </a:cubicBezTo>
                  <a:lnTo>
                    <a:pt x="2236328" y="6578439"/>
                  </a:lnTo>
                  <a:lnTo>
                    <a:pt x="1504665" y="6578439"/>
                  </a:lnTo>
                  <a:lnTo>
                    <a:pt x="1456827" y="6543476"/>
                  </a:lnTo>
                  <a:cubicBezTo>
                    <a:pt x="1363554" y="6470595"/>
                    <a:pt x="1273848" y="6394340"/>
                    <a:pt x="1188475" y="6314083"/>
                  </a:cubicBezTo>
                  <a:cubicBezTo>
                    <a:pt x="1017856" y="6153445"/>
                    <a:pt x="863803" y="5979931"/>
                    <a:pt x="721728" y="5798666"/>
                  </a:cubicBezTo>
                  <a:cubicBezTo>
                    <a:pt x="579397" y="5616027"/>
                    <a:pt x="452103" y="5422511"/>
                    <a:pt x="344175" y="5219495"/>
                  </a:cubicBezTo>
                  <a:cubicBezTo>
                    <a:pt x="236505" y="5016354"/>
                    <a:pt x="147946" y="4803586"/>
                    <a:pt x="87293" y="4583569"/>
                  </a:cubicBezTo>
                  <a:cubicBezTo>
                    <a:pt x="79138" y="4556193"/>
                    <a:pt x="72639" y="4528440"/>
                    <a:pt x="65886" y="4500813"/>
                  </a:cubicBezTo>
                  <a:cubicBezTo>
                    <a:pt x="58751" y="4473311"/>
                    <a:pt x="53144" y="4445308"/>
                    <a:pt x="47409" y="4417431"/>
                  </a:cubicBezTo>
                  <a:cubicBezTo>
                    <a:pt x="44733" y="4403430"/>
                    <a:pt x="41294" y="4389679"/>
                    <a:pt x="39000" y="4375677"/>
                  </a:cubicBezTo>
                  <a:lnTo>
                    <a:pt x="31610" y="4333674"/>
                  </a:lnTo>
                  <a:cubicBezTo>
                    <a:pt x="26258" y="4305797"/>
                    <a:pt x="22563" y="4277544"/>
                    <a:pt x="18868" y="4249417"/>
                  </a:cubicBezTo>
                  <a:cubicBezTo>
                    <a:pt x="4214" y="4136784"/>
                    <a:pt x="-2158" y="4023275"/>
                    <a:pt x="646" y="3910265"/>
                  </a:cubicBezTo>
                  <a:cubicBezTo>
                    <a:pt x="5997" y="3683872"/>
                    <a:pt x="50596" y="3459605"/>
                    <a:pt x="130234" y="3248337"/>
                  </a:cubicBezTo>
                  <a:cubicBezTo>
                    <a:pt x="207961" y="3039196"/>
                    <a:pt x="278044" y="2827179"/>
                    <a:pt x="335383" y="2611911"/>
                  </a:cubicBezTo>
                  <a:cubicBezTo>
                    <a:pt x="393743" y="2396644"/>
                    <a:pt x="435792" y="2178627"/>
                    <a:pt x="487272" y="1958609"/>
                  </a:cubicBezTo>
                  <a:cubicBezTo>
                    <a:pt x="493259" y="1931107"/>
                    <a:pt x="501287" y="1903730"/>
                    <a:pt x="508550" y="1876227"/>
                  </a:cubicBezTo>
                  <a:cubicBezTo>
                    <a:pt x="516195" y="1848725"/>
                    <a:pt x="522312" y="1820972"/>
                    <a:pt x="531742" y="1793721"/>
                  </a:cubicBezTo>
                  <a:lnTo>
                    <a:pt x="558245" y="1711465"/>
                  </a:lnTo>
                  <a:cubicBezTo>
                    <a:pt x="568439" y="1684337"/>
                    <a:pt x="579652" y="1657459"/>
                    <a:pt x="590100" y="1630332"/>
                  </a:cubicBezTo>
                  <a:cubicBezTo>
                    <a:pt x="635080" y="1523075"/>
                    <a:pt x="690637" y="1417566"/>
                    <a:pt x="758680" y="1322433"/>
                  </a:cubicBezTo>
                  <a:cubicBezTo>
                    <a:pt x="824430" y="1225051"/>
                    <a:pt x="899610" y="1136168"/>
                    <a:pt x="976317" y="1049286"/>
                  </a:cubicBezTo>
                  <a:cubicBezTo>
                    <a:pt x="995049" y="1027035"/>
                    <a:pt x="1015436" y="1006533"/>
                    <a:pt x="1035314" y="985406"/>
                  </a:cubicBezTo>
                  <a:lnTo>
                    <a:pt x="1095329" y="922526"/>
                  </a:lnTo>
                  <a:cubicBezTo>
                    <a:pt x="1114953" y="901149"/>
                    <a:pt x="1136359" y="881397"/>
                    <a:pt x="1157384" y="861271"/>
                  </a:cubicBezTo>
                  <a:lnTo>
                    <a:pt x="1220841" y="801017"/>
                  </a:lnTo>
                  <a:cubicBezTo>
                    <a:pt x="1241610" y="780514"/>
                    <a:pt x="1264418" y="762014"/>
                    <a:pt x="1286462" y="742886"/>
                  </a:cubicBezTo>
                  <a:lnTo>
                    <a:pt x="1353233" y="685632"/>
                  </a:lnTo>
                  <a:lnTo>
                    <a:pt x="1369924" y="671256"/>
                  </a:lnTo>
                  <a:cubicBezTo>
                    <a:pt x="1375658" y="666631"/>
                    <a:pt x="1381520" y="662255"/>
                    <a:pt x="1387380" y="657755"/>
                  </a:cubicBezTo>
                  <a:lnTo>
                    <a:pt x="1422422" y="630877"/>
                  </a:lnTo>
                  <a:lnTo>
                    <a:pt x="1492759" y="577248"/>
                  </a:lnTo>
                  <a:cubicBezTo>
                    <a:pt x="1504355" y="567997"/>
                    <a:pt x="1516714" y="559997"/>
                    <a:pt x="1528820" y="551496"/>
                  </a:cubicBezTo>
                  <a:lnTo>
                    <a:pt x="1565390" y="526370"/>
                  </a:lnTo>
                  <a:lnTo>
                    <a:pt x="1639040" y="476490"/>
                  </a:lnTo>
                  <a:cubicBezTo>
                    <a:pt x="1689754" y="445613"/>
                    <a:pt x="1740723" y="414986"/>
                    <a:pt x="1792075" y="384859"/>
                  </a:cubicBezTo>
                  <a:cubicBezTo>
                    <a:pt x="2000282" y="268724"/>
                    <a:pt x="2224927" y="179467"/>
                    <a:pt x="2455943" y="117836"/>
                  </a:cubicBezTo>
                  <a:cubicBezTo>
                    <a:pt x="2687088" y="55957"/>
                    <a:pt x="2923964" y="21204"/>
                    <a:pt x="3159952" y="7203"/>
                  </a:cubicBezTo>
                  <a:cubicBezTo>
                    <a:pt x="3219076" y="3515"/>
                    <a:pt x="3277945" y="1389"/>
                    <a:pt x="3336813" y="49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709186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4E4A68-A629-9009-EB39-0CECBF491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 you!</a:t>
            </a:r>
            <a:endParaRPr lang="en-US" sz="6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qr code with black dots&#10;&#10;Description automatically generated">
            <a:extLst>
              <a:ext uri="{FF2B5EF4-FFF2-40B4-BE49-F238E27FC236}">
                <a16:creationId xmlns:a16="http://schemas.microsoft.com/office/drawing/2014/main" id="{E44C3CAA-F9BE-E60E-8F27-C57DC97B0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626" y="413770"/>
            <a:ext cx="4962691" cy="4962691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8A489A-E0D0-1635-FB7C-94F5D22D6912}"/>
              </a:ext>
            </a:extLst>
          </p:cNvPr>
          <p:cNvSpPr txBox="1"/>
          <p:nvPr/>
        </p:nvSpPr>
        <p:spPr>
          <a:xfrm>
            <a:off x="838200" y="4679958"/>
            <a:ext cx="496269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Daniel Ward</a:t>
            </a:r>
          </a:p>
          <a:p>
            <a:r>
              <a:rPr lang="en-US" sz="2800" dirty="0"/>
              <a:t>🌐daninacan.com</a:t>
            </a:r>
          </a:p>
          <a:p>
            <a:r>
              <a:rPr lang="en-US" sz="2800" dirty="0"/>
              <a:t>      @danielwarddev</a:t>
            </a:r>
          </a:p>
          <a:p>
            <a:r>
              <a:rPr lang="en-US" sz="2800" dirty="0"/>
              <a:t>       </a:t>
            </a:r>
            <a:r>
              <a:rPr lang="en-US" sz="2800" dirty="0" err="1"/>
              <a:t>daniel</a:t>
            </a:r>
            <a:r>
              <a:rPr lang="en-US" sz="2800" dirty="0"/>
              <a:t>-ward-dev</a:t>
            </a:r>
          </a:p>
          <a:p>
            <a:r>
              <a:rPr lang="en-US" sz="2800" dirty="0"/>
              <a:t>       </a:t>
            </a:r>
            <a:r>
              <a:rPr lang="en-US" sz="2800" dirty="0" err="1"/>
              <a:t>danielwarddev.bsky.social</a:t>
            </a:r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FB7FD38-664E-27E4-C9AC-2E0523E55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21" y="5559577"/>
            <a:ext cx="397943" cy="40710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BFC9A47-48B6-02F1-117B-DFB4427DB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4321" y="6046326"/>
            <a:ext cx="467077" cy="394286"/>
          </a:xfrm>
          <a:prstGeom prst="rect">
            <a:avLst/>
          </a:prstGeom>
        </p:spPr>
      </p:pic>
      <p:pic>
        <p:nvPicPr>
          <p:cNvPr id="3" name="Picture 2" descr="A blue butterfly on a black background&#10;&#10;Description automatically generated">
            <a:extLst>
              <a:ext uri="{FF2B5EF4-FFF2-40B4-BE49-F238E27FC236}">
                <a16:creationId xmlns:a16="http://schemas.microsoft.com/office/drawing/2014/main" id="{EDAFE1B3-EF77-5CC5-4601-1FB8FF2E08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13" y="6434689"/>
            <a:ext cx="476985" cy="42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26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3" name="Rectangle 92">
            <a:extLst>
              <a:ext uri="{FF2B5EF4-FFF2-40B4-BE49-F238E27FC236}">
                <a16:creationId xmlns:a16="http://schemas.microsoft.com/office/drawing/2014/main" id="{AB902CB9-C7DC-4673-B7D5-F22DCF0EC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DEA62B-63A3-A494-7A37-BE103F4CA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183" y="2454256"/>
            <a:ext cx="10515595" cy="874431"/>
          </a:xfrm>
        </p:spPr>
        <p:txBody>
          <a:bodyPr anchor="b">
            <a:normAutofit/>
          </a:bodyPr>
          <a:lstStyle/>
          <a:p>
            <a:r>
              <a:rPr lang="en-US" sz="4000" dirty="0"/>
              <a:t>Me</a:t>
            </a:r>
          </a:p>
        </p:txBody>
      </p:sp>
      <p:pic>
        <p:nvPicPr>
          <p:cNvPr id="4" name="Picture 6" descr="Profile photo for Daniel Ward">
            <a:extLst>
              <a:ext uri="{FF2B5EF4-FFF2-40B4-BE49-F238E27FC236}">
                <a16:creationId xmlns:a16="http://schemas.microsoft.com/office/drawing/2014/main" id="{4C979B6A-51BF-1EFA-1AED-06B4F0E61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"/>
          <a:stretch/>
        </p:blipFill>
        <p:spPr bwMode="auto">
          <a:xfrm>
            <a:off x="831222" y="100956"/>
            <a:ext cx="2495697" cy="249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blue and white diamond with letters&#10;&#10;Description automatically generated">
            <a:extLst>
              <a:ext uri="{FF2B5EF4-FFF2-40B4-BE49-F238E27FC236}">
                <a16:creationId xmlns:a16="http://schemas.microsoft.com/office/drawing/2014/main" id="{14EEC126-F4D2-0104-57EA-9FF68C0D1F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3938" y="1062012"/>
            <a:ext cx="1249259" cy="1249259"/>
          </a:xfrm>
          <a:prstGeom prst="rect">
            <a:avLst/>
          </a:prstGeom>
        </p:spPr>
      </p:pic>
      <p:pic>
        <p:nvPicPr>
          <p:cNvPr id="7" name="Picture 6" descr="A blue and white logo&#10;&#10;Description automatically generated">
            <a:extLst>
              <a:ext uri="{FF2B5EF4-FFF2-40B4-BE49-F238E27FC236}">
                <a16:creationId xmlns:a16="http://schemas.microsoft.com/office/drawing/2014/main" id="{DFE02D54-E795-A738-B6ED-DF803719C6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812" y="819109"/>
            <a:ext cx="2924870" cy="1645239"/>
          </a:xfrm>
          <a:prstGeom prst="rect">
            <a:avLst/>
          </a:prstGeom>
        </p:spPr>
      </p:pic>
      <p:pic>
        <p:nvPicPr>
          <p:cNvPr id="8" name="Picture 7" descr="A blue and black logo&#10;&#10;Description automatically generated">
            <a:extLst>
              <a:ext uri="{FF2B5EF4-FFF2-40B4-BE49-F238E27FC236}">
                <a16:creationId xmlns:a16="http://schemas.microsoft.com/office/drawing/2014/main" id="{115D3A2B-0A33-50DB-48C6-3C4F649939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682" y="844209"/>
            <a:ext cx="3239472" cy="1652131"/>
          </a:xfrm>
          <a:prstGeom prst="rect">
            <a:avLst/>
          </a:prstGeom>
        </p:spPr>
      </p:pic>
      <p:pic>
        <p:nvPicPr>
          <p:cNvPr id="5" name="Picture 4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81C9890A-5CD8-95AE-E3BE-1BEDE6A6C4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536" y="2287571"/>
            <a:ext cx="3003761" cy="114142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1A554-92F3-1A84-5E68-35C021D27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356" y="3310992"/>
            <a:ext cx="10515595" cy="1493070"/>
          </a:xfrm>
        </p:spPr>
        <p:txBody>
          <a:bodyPr>
            <a:noAutofit/>
          </a:bodyPr>
          <a:lstStyle/>
          <a:p>
            <a:r>
              <a:rPr lang="en-US" dirty="0"/>
              <a:t>Software developer, consultant</a:t>
            </a:r>
          </a:p>
          <a:p>
            <a:r>
              <a:rPr lang="en-US" dirty="0"/>
              <a:t>Microsoft .NET MVP</a:t>
            </a:r>
          </a:p>
          <a:p>
            <a:r>
              <a:rPr lang="en-US" dirty="0"/>
              <a:t>Co-organizer of the San Antonio/Austin .NET User Group</a:t>
            </a:r>
          </a:p>
          <a:p>
            <a:r>
              <a:rPr lang="en-US" dirty="0"/>
              <a:t>🌐 daninacan.com</a:t>
            </a:r>
          </a:p>
          <a:p>
            <a:r>
              <a:rPr lang="en-US" dirty="0"/>
              <a:t>      @danielwarddev</a:t>
            </a:r>
          </a:p>
          <a:p>
            <a:r>
              <a:rPr lang="en-US" dirty="0"/>
              <a:t>       </a:t>
            </a:r>
            <a:r>
              <a:rPr lang="en-US" dirty="0" err="1"/>
              <a:t>daniel</a:t>
            </a:r>
            <a:r>
              <a:rPr lang="en-US" dirty="0"/>
              <a:t>-ward-dev</a:t>
            </a:r>
          </a:p>
          <a:p>
            <a:r>
              <a:rPr lang="en-US" dirty="0"/>
              <a:t>       </a:t>
            </a:r>
            <a:r>
              <a:rPr lang="en-US" dirty="0" err="1"/>
              <a:t>danielwarddev.bsky.social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53518E2-502D-2BE7-04BF-B939335F2B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4" y="5375841"/>
            <a:ext cx="397943" cy="40710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42A0852-75BD-1DAD-8660-25F95A8835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5784" y="5907645"/>
            <a:ext cx="467077" cy="394286"/>
          </a:xfrm>
          <a:prstGeom prst="rect">
            <a:avLst/>
          </a:prstGeom>
        </p:spPr>
      </p:pic>
      <p:pic>
        <p:nvPicPr>
          <p:cNvPr id="12" name="Picture 11" descr="A blue butterfly on a black background&#10;&#10;Description automatically generated">
            <a:extLst>
              <a:ext uri="{FF2B5EF4-FFF2-40B4-BE49-F238E27FC236}">
                <a16:creationId xmlns:a16="http://schemas.microsoft.com/office/drawing/2014/main" id="{B71C8CE6-C695-52A2-1701-CEE3C988F1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26" y="6370441"/>
            <a:ext cx="476985" cy="42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63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7623CD-98B2-64E9-483D-5235A7D14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anchor="b">
            <a:normAutofit/>
          </a:bodyPr>
          <a:lstStyle/>
          <a:p>
            <a:r>
              <a:rPr lang="en-US" sz="4000"/>
              <a:t>Cost of meetings</a:t>
            </a:r>
          </a:p>
        </p:txBody>
      </p:sp>
      <p:pic>
        <p:nvPicPr>
          <p:cNvPr id="6" name="Picture 5" descr="A hand holding money on fire&#10;&#10;AI-generated content may be incorrect.">
            <a:extLst>
              <a:ext uri="{FF2B5EF4-FFF2-40B4-BE49-F238E27FC236}">
                <a16:creationId xmlns:a16="http://schemas.microsoft.com/office/drawing/2014/main" id="{87241866-269B-939D-70E9-1316BE45B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8" r="15653" b="-2"/>
          <a:stretch>
            <a:fillRect/>
          </a:stretch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453E6E-F17B-0714-4A68-370D9AA4D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4" y="2614612"/>
            <a:ext cx="5291663" cy="3752849"/>
          </a:xfrm>
        </p:spPr>
        <p:txBody>
          <a:bodyPr>
            <a:normAutofit/>
          </a:bodyPr>
          <a:lstStyle/>
          <a:p>
            <a:r>
              <a:rPr lang="en-US" dirty="0"/>
              <a:t>Harvard Business Review - $37b/year on meetings in US</a:t>
            </a:r>
          </a:p>
          <a:p>
            <a:pPr lvl="1"/>
            <a:r>
              <a:rPr lang="en-US" sz="1400" dirty="0">
                <a:hlinkClick r:id="rId4"/>
              </a:rPr>
              <a:t>https://hbr.org/2018/02/how-to-fix-the-most-soul-crushing-meetings?utm_medium=social&amp;utm_campaign=hbr&amp;utm_source=twitter&amp;tpcc=orgsocial_edit</a:t>
            </a:r>
            <a:endParaRPr lang="en-US" sz="1400" dirty="0"/>
          </a:p>
          <a:p>
            <a:r>
              <a:rPr lang="en-US" dirty="0"/>
              <a:t>Otter.ai – up to $2.5m savings for a 100-person company</a:t>
            </a:r>
          </a:p>
          <a:p>
            <a:pPr lvl="1"/>
            <a:r>
              <a:rPr lang="en-US" sz="1400" dirty="0">
                <a:hlinkClick r:id="rId5"/>
              </a:rPr>
              <a:t>https://20067454.fs1.hubspotusercontent-na1.net/hubfs/20067454/Report_The%20Cost%20of%20Unnecessary%20Meeting%20Attendance.pdf</a:t>
            </a:r>
            <a:endParaRPr lang="en-US" sz="14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07958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7770C4-4CDE-6CAD-1C7B-C5C35A573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1787" y="1741337"/>
            <a:ext cx="5448730" cy="23879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Does it matter?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29190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7CD87D-8E65-CF4F-A065-1C13F4C1B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2052522"/>
          </a:xfrm>
        </p:spPr>
        <p:txBody>
          <a:bodyPr anchor="b">
            <a:normAutofit/>
          </a:bodyPr>
          <a:lstStyle/>
          <a:p>
            <a:r>
              <a:rPr lang="en-US" sz="5600"/>
              <a:t>Predicting Performance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2B2910-3CD6-25AC-0781-014EFD5C75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960" r="5791" b="1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50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1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8612E-6612-ED37-FC59-EA1F6F9C66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715" y="2990818"/>
            <a:ext cx="4195673" cy="2913872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2008, Anita Woolley et al</a:t>
            </a:r>
          </a:p>
          <a:p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Collective intelligence</a:t>
            </a:r>
          </a:p>
          <a:p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3 main factors</a:t>
            </a:r>
          </a:p>
        </p:txBody>
      </p:sp>
      <p:sp>
        <p:nvSpPr>
          <p:cNvPr id="52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53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450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2C1C43-DC32-2527-24D4-54FBE2E7E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US" sz="4000"/>
              <a:t>NOT main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FC9BE-FD29-9E4A-F4D8-6FC4252D5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1"/>
            <a:ext cx="4646905" cy="1828802"/>
          </a:xfrm>
        </p:spPr>
        <p:txBody>
          <a:bodyPr anchor="ctr">
            <a:normAutofit/>
          </a:bodyPr>
          <a:lstStyle/>
          <a:p>
            <a:r>
              <a:rPr lang="en-US" dirty="0"/>
              <a:t>Individual IQ</a:t>
            </a:r>
          </a:p>
          <a:p>
            <a:r>
              <a:rPr lang="en-US" dirty="0"/>
              <a:t>Highest IQ</a:t>
            </a:r>
          </a:p>
          <a:p>
            <a:r>
              <a:rPr lang="en-US" dirty="0"/>
              <a:t>Leader’s IQ</a:t>
            </a:r>
          </a:p>
        </p:txBody>
      </p:sp>
      <p:pic>
        <p:nvPicPr>
          <p:cNvPr id="5" name="Picture 4" descr="Red toy person in front of two lines of white figures">
            <a:extLst>
              <a:ext uri="{FF2B5EF4-FFF2-40B4-BE49-F238E27FC236}">
                <a16:creationId xmlns:a16="http://schemas.microsoft.com/office/drawing/2014/main" id="{9DC58854-33AF-E7AD-05E6-539B7F0320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698" r="1879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07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4fe7cdf-d2c3-41d6-97e3-965d35f6196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4CF8B26003B349BCC88570D8F3494E" ma:contentTypeVersion="6" ma:contentTypeDescription="Create a new document." ma:contentTypeScope="" ma:versionID="1302fe05899727854767e757ffb71e36">
  <xsd:schema xmlns:xsd="http://www.w3.org/2001/XMLSchema" xmlns:xs="http://www.w3.org/2001/XMLSchema" xmlns:p="http://schemas.microsoft.com/office/2006/metadata/properties" xmlns:ns3="d4fe7cdf-d2c3-41d6-97e3-965d35f6196a" targetNamespace="http://schemas.microsoft.com/office/2006/metadata/properties" ma:root="true" ma:fieldsID="d09f23d436ea8dff892f22b26d315f25" ns3:_="">
    <xsd:import namespace="d4fe7cdf-d2c3-41d6-97e3-965d35f6196a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fe7cdf-d2c3-41d6-97e3-965d35f6196a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C2A16AD-A09C-4912-A1E2-F8BE992370F1}">
  <ds:schemaRefs>
    <ds:schemaRef ds:uri="d4fe7cdf-d2c3-41d6-97e3-965d35f6196a"/>
    <ds:schemaRef ds:uri="http://purl.org/dc/dcmitype/"/>
    <ds:schemaRef ds:uri="http://purl.org/dc/terms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08530F18-A6B2-4FDC-A026-612F3BBB99E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0B817F8-095C-4BAF-9C8E-57B2055B55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4fe7cdf-d2c3-41d6-97e3-965d35f6196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6f26657c-046e-468d-bd0c-03702948773b}" enabled="0" method="" siteId="{6f26657c-046e-468d-bd0c-03702948773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5164</TotalTime>
  <Words>1100</Words>
  <Application>Microsoft Office PowerPoint</Application>
  <PresentationFormat>Widescreen</PresentationFormat>
  <Paragraphs>231</Paragraphs>
  <Slides>42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Aptos</vt:lpstr>
      <vt:lpstr>Aptos Display</vt:lpstr>
      <vt:lpstr>Arial</vt:lpstr>
      <vt:lpstr>Calibri</vt:lpstr>
      <vt:lpstr>Office Theme</vt:lpstr>
      <vt:lpstr>Hearing and Being Heard</vt:lpstr>
      <vt:lpstr>Team behavior</vt:lpstr>
      <vt:lpstr>Does it matter?</vt:lpstr>
      <vt:lpstr>PowerPoint Presentation</vt:lpstr>
      <vt:lpstr>Me</vt:lpstr>
      <vt:lpstr>Cost of meetings</vt:lpstr>
      <vt:lpstr>Does it matter?</vt:lpstr>
      <vt:lpstr>Predicting Performance</vt:lpstr>
      <vt:lpstr>NOT main factors</vt:lpstr>
      <vt:lpstr>PowerPoint Presentation</vt:lpstr>
      <vt:lpstr>2. Distribution of conversational turn taking</vt:lpstr>
      <vt:lpstr>3. Number of women</vt:lpstr>
      <vt:lpstr>Project Aristotle</vt:lpstr>
      <vt:lpstr>Psychological safety</vt:lpstr>
      <vt:lpstr>What makes an effective team?</vt:lpstr>
      <vt:lpstr>The Main Point</vt:lpstr>
      <vt:lpstr>People differences</vt:lpstr>
      <vt:lpstr>Team participation</vt:lpstr>
      <vt:lpstr>Team participation</vt:lpstr>
      <vt:lpstr>Why do they act that way?</vt:lpstr>
      <vt:lpstr>Talk a little</vt:lpstr>
      <vt:lpstr>Talk a lot</vt:lpstr>
      <vt:lpstr>Things we can do</vt:lpstr>
      <vt:lpstr>Cheating it - meeting formats</vt:lpstr>
      <vt:lpstr>PowerPoint Presentation</vt:lpstr>
      <vt:lpstr>Silent sorting exercise</vt:lpstr>
      <vt:lpstr>Outside influences</vt:lpstr>
      <vt:lpstr>Leadership</vt:lpstr>
      <vt:lpstr>Culture of competition</vt:lpstr>
      <vt:lpstr>Mentorship</vt:lpstr>
      <vt:lpstr>Cognitive diversity</vt:lpstr>
      <vt:lpstr>Jellyfish Rule</vt:lpstr>
      <vt:lpstr>Context switching</vt:lpstr>
      <vt:lpstr>Context switching exercise</vt:lpstr>
      <vt:lpstr>PowerPoint Presentation</vt:lpstr>
      <vt:lpstr>Pairing</vt:lpstr>
      <vt:lpstr>Rumsfeld Model</vt:lpstr>
      <vt:lpstr>Work outside of your space!</vt:lpstr>
      <vt:lpstr>Yourself!</vt:lpstr>
      <vt:lpstr>Closing thoughts</vt:lpstr>
      <vt:lpstr>Suggested stuff/further reading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Daniel Ward</dc:creator>
  <cp:lastModifiedBy>Daniel Ward</cp:lastModifiedBy>
  <cp:revision>6</cp:revision>
  <dcterms:created xsi:type="dcterms:W3CDTF">2024-10-09T03:58:51Z</dcterms:created>
  <dcterms:modified xsi:type="dcterms:W3CDTF">2025-10-22T04:48:06Z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0x010100E04CF8B26003B349BCC88570D8F3494E</vt:lpwstr>
  </property>
</Properties>
</file>